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4"/>
    <p:sldMasterId id="2147483677" r:id="rId5"/>
  </p:sldMasterIdLst>
  <p:notesMasterIdLst>
    <p:notesMasterId r:id="rId18"/>
  </p:notesMasterIdLst>
  <p:sldIdLst>
    <p:sldId id="366" r:id="rId6"/>
    <p:sldId id="367" r:id="rId7"/>
    <p:sldId id="392" r:id="rId8"/>
    <p:sldId id="394" r:id="rId9"/>
    <p:sldId id="397" r:id="rId10"/>
    <p:sldId id="403" r:id="rId11"/>
    <p:sldId id="399" r:id="rId12"/>
    <p:sldId id="395" r:id="rId13"/>
    <p:sldId id="396" r:id="rId14"/>
    <p:sldId id="398" r:id="rId15"/>
    <p:sldId id="404" r:id="rId16"/>
    <p:sldId id="356" r:id="rId17"/>
  </p:sldIdLst>
  <p:sldSz cx="14630400" cy="8229600"/>
  <p:notesSz cx="6858000" cy="9144000"/>
  <p:defaultText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92" userDrawn="1">
          <p15:clr>
            <a:srgbClr val="A4A3A4"/>
          </p15:clr>
        </p15:guide>
        <p15:guide id="2" pos="46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yle Woodruff" initials="KW" lastIdx="1" clrIdx="0"/>
  <p:cmAuthor id="2" name="Brian Stockell" initials="BS" lastIdx="21" clrIdx="1">
    <p:extLst>
      <p:ext uri="{19B8F6BF-5375-455C-9EA6-DF929625EA0E}">
        <p15:presenceInfo xmlns:p15="http://schemas.microsoft.com/office/powerpoint/2012/main" userId="S0030000A7408274@LIVE.COM" providerId="AD"/>
      </p:ext>
    </p:extLst>
  </p:cmAuthor>
  <p:cmAuthor id="3" name="Christopher D. Langehaug" initials="CL" lastIdx="11" clrIdx="2">
    <p:extLst>
      <p:ext uri="{19B8F6BF-5375-455C-9EA6-DF929625EA0E}">
        <p15:presenceInfo xmlns:p15="http://schemas.microsoft.com/office/powerpoint/2012/main" userId="S::chrislangehaug@chartlogic.com::ed30b311-91db-4273-b1e7-728225cc20b2" providerId="AD"/>
      </p:ext>
    </p:extLst>
  </p:cmAuthor>
  <p:cmAuthor id="4" name="Steve Feher" initials="SF" lastIdx="4" clrIdx="3">
    <p:extLst>
      <p:ext uri="{19B8F6BF-5375-455C-9EA6-DF929625EA0E}">
        <p15:presenceInfo xmlns:p15="http://schemas.microsoft.com/office/powerpoint/2012/main" userId="S::stevefeher@chartlogic.com::d6462523-b127-4033-bfba-a4c4296c60a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5526"/>
    <a:srgbClr val="4455AC"/>
    <a:srgbClr val="40B4E2"/>
    <a:srgbClr val="102349"/>
    <a:srgbClr val="FFFFFF"/>
    <a:srgbClr val="69778A"/>
    <a:srgbClr val="ECEEF1"/>
    <a:srgbClr val="2B3E50"/>
    <a:srgbClr val="32C5D2"/>
    <a:srgbClr val="494F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3792" autoAdjust="0"/>
  </p:normalViewPr>
  <p:slideViewPr>
    <p:cSldViewPr snapToGrid="0">
      <p:cViewPr varScale="1">
        <p:scale>
          <a:sx n="89" d="100"/>
          <a:sy n="89" d="100"/>
        </p:scale>
        <p:origin x="714" y="102"/>
      </p:cViewPr>
      <p:guideLst>
        <p:guide orient="horz" pos="2592"/>
        <p:guide pos="4608"/>
      </p:guideLst>
    </p:cSldViewPr>
  </p:slideViewPr>
  <p:outlineViewPr>
    <p:cViewPr>
      <p:scale>
        <a:sx n="33" d="100"/>
        <a:sy n="33" d="100"/>
      </p:scale>
      <p:origin x="0" y="-740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 Arnold" userId="52773dc0-f120-47bd-8522-7199211a1aef" providerId="ADAL" clId="{751762D9-0F27-41E3-9435-FBFC145A28EF}"/>
    <pc:docChg chg="delSld">
      <pc:chgData name="Tom Arnold" userId="52773dc0-f120-47bd-8522-7199211a1aef" providerId="ADAL" clId="{751762D9-0F27-41E3-9435-FBFC145A28EF}" dt="2020-01-23T02:12:39.646" v="0" actId="47"/>
      <pc:docMkLst>
        <pc:docMk/>
      </pc:docMkLst>
      <pc:sldChg chg="del">
        <pc:chgData name="Tom Arnold" userId="52773dc0-f120-47bd-8522-7199211a1aef" providerId="ADAL" clId="{751762D9-0F27-41E3-9435-FBFC145A28EF}" dt="2020-01-23T02:12:39.646" v="0" actId="47"/>
        <pc:sldMkLst>
          <pc:docMk/>
          <pc:sldMk cId="2937590446" sldId="393"/>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FE389F-60B6-458E-A96C-CE1AC81E83EA}"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31F6BDEE-0E24-4E99-AF54-BDCA7CBEFC78}">
      <dgm:prSet phldrT="[Text]"/>
      <dgm:spPr/>
      <dgm:t>
        <a:bodyPr/>
        <a:lstStyle/>
        <a:p>
          <a:r>
            <a:rPr lang="en-US" dirty="0">
              <a:solidFill>
                <a:schemeClr val="bg1"/>
              </a:solidFill>
            </a:rPr>
            <a:t>Provider orders advanced imaging</a:t>
          </a:r>
        </a:p>
      </dgm:t>
    </dgm:pt>
    <dgm:pt modelId="{58471179-40B6-4F18-ADF7-D8E335D32315}" type="parTrans" cxnId="{B4CD57D0-6DAC-4E4B-84A9-24EC4ABEC4BD}">
      <dgm:prSet/>
      <dgm:spPr/>
      <dgm:t>
        <a:bodyPr/>
        <a:lstStyle/>
        <a:p>
          <a:endParaRPr lang="en-US"/>
        </a:p>
      </dgm:t>
    </dgm:pt>
    <dgm:pt modelId="{6F04F81D-D01B-4898-AA7A-3EACC6E599E5}" type="sibTrans" cxnId="{B4CD57D0-6DAC-4E4B-84A9-24EC4ABEC4BD}">
      <dgm:prSet/>
      <dgm:spPr/>
      <dgm:t>
        <a:bodyPr/>
        <a:lstStyle/>
        <a:p>
          <a:endParaRPr lang="en-US"/>
        </a:p>
      </dgm:t>
    </dgm:pt>
    <dgm:pt modelId="{8FDE6C54-6109-4125-8E6B-FDAA980FB470}">
      <dgm:prSet phldrT="[Text]"/>
      <dgm:spPr/>
      <dgm:t>
        <a:bodyPr/>
        <a:lstStyle/>
        <a:p>
          <a:r>
            <a:rPr lang="en-US" dirty="0">
              <a:solidFill>
                <a:schemeClr val="bg1"/>
              </a:solidFill>
            </a:rPr>
            <a:t>CDSM tool invoked</a:t>
          </a:r>
        </a:p>
      </dgm:t>
    </dgm:pt>
    <dgm:pt modelId="{F3D43D28-171B-4A5F-9DFB-2274AB8EDEEE}" type="parTrans" cxnId="{C8CC29EB-2DD6-4728-9FEB-104A1E210A00}">
      <dgm:prSet/>
      <dgm:spPr/>
      <dgm:t>
        <a:bodyPr/>
        <a:lstStyle/>
        <a:p>
          <a:endParaRPr lang="en-US"/>
        </a:p>
      </dgm:t>
    </dgm:pt>
    <dgm:pt modelId="{DA57772A-6A63-4817-899E-C123F5EA9C85}" type="sibTrans" cxnId="{C8CC29EB-2DD6-4728-9FEB-104A1E210A00}">
      <dgm:prSet/>
      <dgm:spPr/>
      <dgm:t>
        <a:bodyPr/>
        <a:lstStyle/>
        <a:p>
          <a:endParaRPr lang="en-US"/>
        </a:p>
      </dgm:t>
    </dgm:pt>
    <dgm:pt modelId="{F2BD1C45-F7CA-47C0-84DE-2DCA8794820F}">
      <dgm:prSet phldrT="[Text]"/>
      <dgm:spPr/>
      <dgm:t>
        <a:bodyPr/>
        <a:lstStyle/>
        <a:p>
          <a:r>
            <a:rPr lang="en-US" dirty="0">
              <a:solidFill>
                <a:schemeClr val="bg1"/>
              </a:solidFill>
            </a:rPr>
            <a:t>AUC determined</a:t>
          </a:r>
        </a:p>
      </dgm:t>
    </dgm:pt>
    <dgm:pt modelId="{6F217452-D629-40A2-9E71-DA83060527C3}" type="parTrans" cxnId="{BFBE6C8C-2E6E-4059-9499-5F2C8CEB8CAF}">
      <dgm:prSet/>
      <dgm:spPr/>
      <dgm:t>
        <a:bodyPr/>
        <a:lstStyle/>
        <a:p>
          <a:endParaRPr lang="en-US"/>
        </a:p>
      </dgm:t>
    </dgm:pt>
    <dgm:pt modelId="{0634A147-B556-45CC-92F9-120052FDA4FE}" type="sibTrans" cxnId="{BFBE6C8C-2E6E-4059-9499-5F2C8CEB8CAF}">
      <dgm:prSet/>
      <dgm:spPr/>
      <dgm:t>
        <a:bodyPr/>
        <a:lstStyle/>
        <a:p>
          <a:endParaRPr lang="en-US"/>
        </a:p>
      </dgm:t>
    </dgm:pt>
    <dgm:pt modelId="{29B8F06C-154B-49E9-B818-3253B5647044}">
      <dgm:prSet phldrT="[Text]"/>
      <dgm:spPr/>
      <dgm:t>
        <a:bodyPr/>
        <a:lstStyle/>
        <a:p>
          <a:r>
            <a:rPr lang="en-US" dirty="0">
              <a:solidFill>
                <a:schemeClr val="bg1"/>
              </a:solidFill>
            </a:rPr>
            <a:t>G-code and modifier generated and attached to referral</a:t>
          </a:r>
        </a:p>
      </dgm:t>
    </dgm:pt>
    <dgm:pt modelId="{0D4DD8AE-8020-4AA9-8C20-B3D69B8F136D}" type="parTrans" cxnId="{7F1461A6-AB23-427E-9CB3-BCA51FB30E99}">
      <dgm:prSet/>
      <dgm:spPr/>
      <dgm:t>
        <a:bodyPr/>
        <a:lstStyle/>
        <a:p>
          <a:endParaRPr lang="en-US"/>
        </a:p>
      </dgm:t>
    </dgm:pt>
    <dgm:pt modelId="{C716DFF3-A99D-45CF-A07A-A6B4FE074EC4}" type="sibTrans" cxnId="{7F1461A6-AB23-427E-9CB3-BCA51FB30E99}">
      <dgm:prSet/>
      <dgm:spPr/>
      <dgm:t>
        <a:bodyPr/>
        <a:lstStyle/>
        <a:p>
          <a:endParaRPr lang="en-US"/>
        </a:p>
      </dgm:t>
    </dgm:pt>
    <dgm:pt modelId="{C48B56B5-54AA-4DB9-94F7-C47735423F66}">
      <dgm:prSet phldrT="[Text]"/>
      <dgm:spPr/>
      <dgm:t>
        <a:bodyPr/>
        <a:lstStyle/>
        <a:p>
          <a:r>
            <a:rPr lang="en-US" dirty="0">
              <a:solidFill>
                <a:schemeClr val="bg1"/>
              </a:solidFill>
            </a:rPr>
            <a:t>Furnishing provider appends G-code/mod to claim</a:t>
          </a:r>
        </a:p>
      </dgm:t>
    </dgm:pt>
    <dgm:pt modelId="{D08CD316-68C8-438F-9B82-695CDAF2D48A}" type="parTrans" cxnId="{02C6668A-F46C-440F-B1D1-CCB54D366E26}">
      <dgm:prSet/>
      <dgm:spPr/>
      <dgm:t>
        <a:bodyPr/>
        <a:lstStyle/>
        <a:p>
          <a:endParaRPr lang="en-US"/>
        </a:p>
      </dgm:t>
    </dgm:pt>
    <dgm:pt modelId="{5C18B2DB-948E-4417-BCD7-ADDC0B7E990A}" type="sibTrans" cxnId="{02C6668A-F46C-440F-B1D1-CCB54D366E26}">
      <dgm:prSet/>
      <dgm:spPr/>
      <dgm:t>
        <a:bodyPr/>
        <a:lstStyle/>
        <a:p>
          <a:endParaRPr lang="en-US"/>
        </a:p>
      </dgm:t>
    </dgm:pt>
    <dgm:pt modelId="{A1A33C1A-0EEA-4D95-A3F7-0B5543A515EF}" type="pres">
      <dgm:prSet presAssocID="{42FE389F-60B6-458E-A96C-CE1AC81E83EA}" presName="cycle" presStyleCnt="0">
        <dgm:presLayoutVars>
          <dgm:dir/>
          <dgm:resizeHandles val="exact"/>
        </dgm:presLayoutVars>
      </dgm:prSet>
      <dgm:spPr/>
    </dgm:pt>
    <dgm:pt modelId="{92B59034-19C0-4C03-97CC-B8F3F4A3544F}" type="pres">
      <dgm:prSet presAssocID="{31F6BDEE-0E24-4E99-AF54-BDCA7CBEFC78}" presName="dummy" presStyleCnt="0"/>
      <dgm:spPr/>
    </dgm:pt>
    <dgm:pt modelId="{DF27714E-8E69-4487-82B6-DEC97E5AA5A4}" type="pres">
      <dgm:prSet presAssocID="{31F6BDEE-0E24-4E99-AF54-BDCA7CBEFC78}" presName="node" presStyleLbl="revTx" presStyleIdx="0" presStyleCnt="5">
        <dgm:presLayoutVars>
          <dgm:bulletEnabled val="1"/>
        </dgm:presLayoutVars>
      </dgm:prSet>
      <dgm:spPr/>
    </dgm:pt>
    <dgm:pt modelId="{1CA4A4D1-F0D5-44F2-953C-BF704BC1D70B}" type="pres">
      <dgm:prSet presAssocID="{6F04F81D-D01B-4898-AA7A-3EACC6E599E5}" presName="sibTrans" presStyleLbl="node1" presStyleIdx="0" presStyleCnt="5"/>
      <dgm:spPr/>
    </dgm:pt>
    <dgm:pt modelId="{A7C6D95B-9D93-4109-A570-2348571E5D85}" type="pres">
      <dgm:prSet presAssocID="{8FDE6C54-6109-4125-8E6B-FDAA980FB470}" presName="dummy" presStyleCnt="0"/>
      <dgm:spPr/>
    </dgm:pt>
    <dgm:pt modelId="{2AC04F92-D762-463A-AAEA-41C85FAD4F92}" type="pres">
      <dgm:prSet presAssocID="{8FDE6C54-6109-4125-8E6B-FDAA980FB470}" presName="node" presStyleLbl="revTx" presStyleIdx="1" presStyleCnt="5">
        <dgm:presLayoutVars>
          <dgm:bulletEnabled val="1"/>
        </dgm:presLayoutVars>
      </dgm:prSet>
      <dgm:spPr/>
    </dgm:pt>
    <dgm:pt modelId="{1BB72FE0-B19D-4632-9E1E-9EC778C8B2A3}" type="pres">
      <dgm:prSet presAssocID="{DA57772A-6A63-4817-899E-C123F5EA9C85}" presName="sibTrans" presStyleLbl="node1" presStyleIdx="1" presStyleCnt="5"/>
      <dgm:spPr/>
    </dgm:pt>
    <dgm:pt modelId="{A813AA56-429C-423E-9821-08490CC1ECCA}" type="pres">
      <dgm:prSet presAssocID="{F2BD1C45-F7CA-47C0-84DE-2DCA8794820F}" presName="dummy" presStyleCnt="0"/>
      <dgm:spPr/>
    </dgm:pt>
    <dgm:pt modelId="{AE75143C-69D4-46D1-B98F-A07610AD4DB2}" type="pres">
      <dgm:prSet presAssocID="{F2BD1C45-F7CA-47C0-84DE-2DCA8794820F}" presName="node" presStyleLbl="revTx" presStyleIdx="2" presStyleCnt="5">
        <dgm:presLayoutVars>
          <dgm:bulletEnabled val="1"/>
        </dgm:presLayoutVars>
      </dgm:prSet>
      <dgm:spPr/>
    </dgm:pt>
    <dgm:pt modelId="{B7E0AD34-D02F-4E96-8416-F29C6B9027B5}" type="pres">
      <dgm:prSet presAssocID="{0634A147-B556-45CC-92F9-120052FDA4FE}" presName="sibTrans" presStyleLbl="node1" presStyleIdx="2" presStyleCnt="5"/>
      <dgm:spPr/>
    </dgm:pt>
    <dgm:pt modelId="{CF5E8418-F51E-45F5-BAFA-C3F2A6959BFE}" type="pres">
      <dgm:prSet presAssocID="{29B8F06C-154B-49E9-B818-3253B5647044}" presName="dummy" presStyleCnt="0"/>
      <dgm:spPr/>
    </dgm:pt>
    <dgm:pt modelId="{DB7F06E3-B619-4075-9606-DE901510C75D}" type="pres">
      <dgm:prSet presAssocID="{29B8F06C-154B-49E9-B818-3253B5647044}" presName="node" presStyleLbl="revTx" presStyleIdx="3" presStyleCnt="5">
        <dgm:presLayoutVars>
          <dgm:bulletEnabled val="1"/>
        </dgm:presLayoutVars>
      </dgm:prSet>
      <dgm:spPr/>
    </dgm:pt>
    <dgm:pt modelId="{5D97F31B-53EC-482C-AAE0-67C13306468D}" type="pres">
      <dgm:prSet presAssocID="{C716DFF3-A99D-45CF-A07A-A6B4FE074EC4}" presName="sibTrans" presStyleLbl="node1" presStyleIdx="3" presStyleCnt="5"/>
      <dgm:spPr/>
    </dgm:pt>
    <dgm:pt modelId="{2CDBFC6E-4FFC-4550-857B-4603A1B97B5A}" type="pres">
      <dgm:prSet presAssocID="{C48B56B5-54AA-4DB9-94F7-C47735423F66}" presName="dummy" presStyleCnt="0"/>
      <dgm:spPr/>
    </dgm:pt>
    <dgm:pt modelId="{4972E2F4-62C4-4F29-8B6C-DDD1E37EA01F}" type="pres">
      <dgm:prSet presAssocID="{C48B56B5-54AA-4DB9-94F7-C47735423F66}" presName="node" presStyleLbl="revTx" presStyleIdx="4" presStyleCnt="5">
        <dgm:presLayoutVars>
          <dgm:bulletEnabled val="1"/>
        </dgm:presLayoutVars>
      </dgm:prSet>
      <dgm:spPr/>
    </dgm:pt>
    <dgm:pt modelId="{BA6A91E8-9838-4825-94D8-935709C8DB8C}" type="pres">
      <dgm:prSet presAssocID="{5C18B2DB-948E-4417-BCD7-ADDC0B7E990A}" presName="sibTrans" presStyleLbl="node1" presStyleIdx="4" presStyleCnt="5"/>
      <dgm:spPr/>
    </dgm:pt>
  </dgm:ptLst>
  <dgm:cxnLst>
    <dgm:cxn modelId="{AAC74604-B18A-42D6-A645-6C0F7B6319DC}" type="presOf" srcId="{42FE389F-60B6-458E-A96C-CE1AC81E83EA}" destId="{A1A33C1A-0EEA-4D95-A3F7-0B5543A515EF}" srcOrd="0" destOrd="0" presId="urn:microsoft.com/office/officeart/2005/8/layout/cycle1"/>
    <dgm:cxn modelId="{8A32DE09-5784-4DAD-911D-090A8EAAC9CB}" type="presOf" srcId="{29B8F06C-154B-49E9-B818-3253B5647044}" destId="{DB7F06E3-B619-4075-9606-DE901510C75D}" srcOrd="0" destOrd="0" presId="urn:microsoft.com/office/officeart/2005/8/layout/cycle1"/>
    <dgm:cxn modelId="{8AB25A25-071D-46AB-836F-8D0C75433617}" type="presOf" srcId="{31F6BDEE-0E24-4E99-AF54-BDCA7CBEFC78}" destId="{DF27714E-8E69-4487-82B6-DEC97E5AA5A4}" srcOrd="0" destOrd="0" presId="urn:microsoft.com/office/officeart/2005/8/layout/cycle1"/>
    <dgm:cxn modelId="{B8D6A83F-A2BA-4668-AC59-74457F2C2AA8}" type="presOf" srcId="{5C18B2DB-948E-4417-BCD7-ADDC0B7E990A}" destId="{BA6A91E8-9838-4825-94D8-935709C8DB8C}" srcOrd="0" destOrd="0" presId="urn:microsoft.com/office/officeart/2005/8/layout/cycle1"/>
    <dgm:cxn modelId="{2FBB6D62-AF1D-4425-89FE-F2915D397EB6}" type="presOf" srcId="{DA57772A-6A63-4817-899E-C123F5EA9C85}" destId="{1BB72FE0-B19D-4632-9E1E-9EC778C8B2A3}" srcOrd="0" destOrd="0" presId="urn:microsoft.com/office/officeart/2005/8/layout/cycle1"/>
    <dgm:cxn modelId="{DB249177-BDF9-46EE-9431-D28E40584692}" type="presOf" srcId="{6F04F81D-D01B-4898-AA7A-3EACC6E599E5}" destId="{1CA4A4D1-F0D5-44F2-953C-BF704BC1D70B}" srcOrd="0" destOrd="0" presId="urn:microsoft.com/office/officeart/2005/8/layout/cycle1"/>
    <dgm:cxn modelId="{02C6668A-F46C-440F-B1D1-CCB54D366E26}" srcId="{42FE389F-60B6-458E-A96C-CE1AC81E83EA}" destId="{C48B56B5-54AA-4DB9-94F7-C47735423F66}" srcOrd="4" destOrd="0" parTransId="{D08CD316-68C8-438F-9B82-695CDAF2D48A}" sibTransId="{5C18B2DB-948E-4417-BCD7-ADDC0B7E990A}"/>
    <dgm:cxn modelId="{BFBE6C8C-2E6E-4059-9499-5F2C8CEB8CAF}" srcId="{42FE389F-60B6-458E-A96C-CE1AC81E83EA}" destId="{F2BD1C45-F7CA-47C0-84DE-2DCA8794820F}" srcOrd="2" destOrd="0" parTransId="{6F217452-D629-40A2-9E71-DA83060527C3}" sibTransId="{0634A147-B556-45CC-92F9-120052FDA4FE}"/>
    <dgm:cxn modelId="{1290E692-A4D3-47C9-8C23-B2DEB7CEAB97}" type="presOf" srcId="{F2BD1C45-F7CA-47C0-84DE-2DCA8794820F}" destId="{AE75143C-69D4-46D1-B98F-A07610AD4DB2}" srcOrd="0" destOrd="0" presId="urn:microsoft.com/office/officeart/2005/8/layout/cycle1"/>
    <dgm:cxn modelId="{0583CF9E-D821-4467-9D02-1DBEDB311E19}" type="presOf" srcId="{C48B56B5-54AA-4DB9-94F7-C47735423F66}" destId="{4972E2F4-62C4-4F29-8B6C-DDD1E37EA01F}" srcOrd="0" destOrd="0" presId="urn:microsoft.com/office/officeart/2005/8/layout/cycle1"/>
    <dgm:cxn modelId="{7F1461A6-AB23-427E-9CB3-BCA51FB30E99}" srcId="{42FE389F-60B6-458E-A96C-CE1AC81E83EA}" destId="{29B8F06C-154B-49E9-B818-3253B5647044}" srcOrd="3" destOrd="0" parTransId="{0D4DD8AE-8020-4AA9-8C20-B3D69B8F136D}" sibTransId="{C716DFF3-A99D-45CF-A07A-A6B4FE074EC4}"/>
    <dgm:cxn modelId="{1AD1C7B3-A2E2-441B-B3F0-7BE82AB5BFC8}" type="presOf" srcId="{C716DFF3-A99D-45CF-A07A-A6B4FE074EC4}" destId="{5D97F31B-53EC-482C-AAE0-67C13306468D}" srcOrd="0" destOrd="0" presId="urn:microsoft.com/office/officeart/2005/8/layout/cycle1"/>
    <dgm:cxn modelId="{7ABE6DC6-1949-4D7E-A758-CF7F5734821C}" type="presOf" srcId="{8FDE6C54-6109-4125-8E6B-FDAA980FB470}" destId="{2AC04F92-D762-463A-AAEA-41C85FAD4F92}" srcOrd="0" destOrd="0" presId="urn:microsoft.com/office/officeart/2005/8/layout/cycle1"/>
    <dgm:cxn modelId="{B4CD57D0-6DAC-4E4B-84A9-24EC4ABEC4BD}" srcId="{42FE389F-60B6-458E-A96C-CE1AC81E83EA}" destId="{31F6BDEE-0E24-4E99-AF54-BDCA7CBEFC78}" srcOrd="0" destOrd="0" parTransId="{58471179-40B6-4F18-ADF7-D8E335D32315}" sibTransId="{6F04F81D-D01B-4898-AA7A-3EACC6E599E5}"/>
    <dgm:cxn modelId="{B008F8D5-8717-43A6-9502-65804A32D89F}" type="presOf" srcId="{0634A147-B556-45CC-92F9-120052FDA4FE}" destId="{B7E0AD34-D02F-4E96-8416-F29C6B9027B5}" srcOrd="0" destOrd="0" presId="urn:microsoft.com/office/officeart/2005/8/layout/cycle1"/>
    <dgm:cxn modelId="{C8CC29EB-2DD6-4728-9FEB-104A1E210A00}" srcId="{42FE389F-60B6-458E-A96C-CE1AC81E83EA}" destId="{8FDE6C54-6109-4125-8E6B-FDAA980FB470}" srcOrd="1" destOrd="0" parTransId="{F3D43D28-171B-4A5F-9DFB-2274AB8EDEEE}" sibTransId="{DA57772A-6A63-4817-899E-C123F5EA9C85}"/>
    <dgm:cxn modelId="{1E0FEB50-8138-4984-B298-8974DAC5C35E}" type="presParOf" srcId="{A1A33C1A-0EEA-4D95-A3F7-0B5543A515EF}" destId="{92B59034-19C0-4C03-97CC-B8F3F4A3544F}" srcOrd="0" destOrd="0" presId="urn:microsoft.com/office/officeart/2005/8/layout/cycle1"/>
    <dgm:cxn modelId="{24E9A1E4-F167-44F6-8DCF-9B5A1F1678AF}" type="presParOf" srcId="{A1A33C1A-0EEA-4D95-A3F7-0B5543A515EF}" destId="{DF27714E-8E69-4487-82B6-DEC97E5AA5A4}" srcOrd="1" destOrd="0" presId="urn:microsoft.com/office/officeart/2005/8/layout/cycle1"/>
    <dgm:cxn modelId="{B2F134F1-CB1B-43A3-A933-052F3C31BEBA}" type="presParOf" srcId="{A1A33C1A-0EEA-4D95-A3F7-0B5543A515EF}" destId="{1CA4A4D1-F0D5-44F2-953C-BF704BC1D70B}" srcOrd="2" destOrd="0" presId="urn:microsoft.com/office/officeart/2005/8/layout/cycle1"/>
    <dgm:cxn modelId="{74B74F34-5DB0-40E9-A8FE-BC29699D348E}" type="presParOf" srcId="{A1A33C1A-0EEA-4D95-A3F7-0B5543A515EF}" destId="{A7C6D95B-9D93-4109-A570-2348571E5D85}" srcOrd="3" destOrd="0" presId="urn:microsoft.com/office/officeart/2005/8/layout/cycle1"/>
    <dgm:cxn modelId="{3B576AF6-6116-4534-B9D4-2DF754DC7267}" type="presParOf" srcId="{A1A33C1A-0EEA-4D95-A3F7-0B5543A515EF}" destId="{2AC04F92-D762-463A-AAEA-41C85FAD4F92}" srcOrd="4" destOrd="0" presId="urn:microsoft.com/office/officeart/2005/8/layout/cycle1"/>
    <dgm:cxn modelId="{F574E4BB-BFD9-4B99-9303-F582F25F267E}" type="presParOf" srcId="{A1A33C1A-0EEA-4D95-A3F7-0B5543A515EF}" destId="{1BB72FE0-B19D-4632-9E1E-9EC778C8B2A3}" srcOrd="5" destOrd="0" presId="urn:microsoft.com/office/officeart/2005/8/layout/cycle1"/>
    <dgm:cxn modelId="{B06ADE3B-5078-4411-A7CB-AF97945DD5CC}" type="presParOf" srcId="{A1A33C1A-0EEA-4D95-A3F7-0B5543A515EF}" destId="{A813AA56-429C-423E-9821-08490CC1ECCA}" srcOrd="6" destOrd="0" presId="urn:microsoft.com/office/officeart/2005/8/layout/cycle1"/>
    <dgm:cxn modelId="{62D84EB9-9257-4342-A07D-4B19F0FCAD68}" type="presParOf" srcId="{A1A33C1A-0EEA-4D95-A3F7-0B5543A515EF}" destId="{AE75143C-69D4-46D1-B98F-A07610AD4DB2}" srcOrd="7" destOrd="0" presId="urn:microsoft.com/office/officeart/2005/8/layout/cycle1"/>
    <dgm:cxn modelId="{FC701FC0-7F16-4CCB-BC04-68E99F28A2B7}" type="presParOf" srcId="{A1A33C1A-0EEA-4D95-A3F7-0B5543A515EF}" destId="{B7E0AD34-D02F-4E96-8416-F29C6B9027B5}" srcOrd="8" destOrd="0" presId="urn:microsoft.com/office/officeart/2005/8/layout/cycle1"/>
    <dgm:cxn modelId="{C41978BB-F8D7-460A-B70A-D752C4BDCB93}" type="presParOf" srcId="{A1A33C1A-0EEA-4D95-A3F7-0B5543A515EF}" destId="{CF5E8418-F51E-45F5-BAFA-C3F2A6959BFE}" srcOrd="9" destOrd="0" presId="urn:microsoft.com/office/officeart/2005/8/layout/cycle1"/>
    <dgm:cxn modelId="{490B4928-AD80-4521-9843-3F85BF5A8A89}" type="presParOf" srcId="{A1A33C1A-0EEA-4D95-A3F7-0B5543A515EF}" destId="{DB7F06E3-B619-4075-9606-DE901510C75D}" srcOrd="10" destOrd="0" presId="urn:microsoft.com/office/officeart/2005/8/layout/cycle1"/>
    <dgm:cxn modelId="{A4608DB0-D3D7-4E0A-AAFD-EB1E383794DD}" type="presParOf" srcId="{A1A33C1A-0EEA-4D95-A3F7-0B5543A515EF}" destId="{5D97F31B-53EC-482C-AAE0-67C13306468D}" srcOrd="11" destOrd="0" presId="urn:microsoft.com/office/officeart/2005/8/layout/cycle1"/>
    <dgm:cxn modelId="{34BDF615-AE3E-4E51-B166-C57E286DFABE}" type="presParOf" srcId="{A1A33C1A-0EEA-4D95-A3F7-0B5543A515EF}" destId="{2CDBFC6E-4FFC-4550-857B-4603A1B97B5A}" srcOrd="12" destOrd="0" presId="urn:microsoft.com/office/officeart/2005/8/layout/cycle1"/>
    <dgm:cxn modelId="{226272C0-99C6-47CA-986E-4F549C65C6A1}" type="presParOf" srcId="{A1A33C1A-0EEA-4D95-A3F7-0B5543A515EF}" destId="{4972E2F4-62C4-4F29-8B6C-DDD1E37EA01F}" srcOrd="13" destOrd="0" presId="urn:microsoft.com/office/officeart/2005/8/layout/cycle1"/>
    <dgm:cxn modelId="{97430693-1926-42DA-86B3-C5EB7F7B1918}" type="presParOf" srcId="{A1A33C1A-0EEA-4D95-A3F7-0B5543A515EF}" destId="{BA6A91E8-9838-4825-94D8-935709C8DB8C}"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19734C-AD5D-46FA-B668-EE93DC7DE9E7}" type="doc">
      <dgm:prSet loTypeId="urn:microsoft.com/office/officeart/2009/3/layout/RandomtoResultProcess" loCatId="process" qsTypeId="urn:microsoft.com/office/officeart/2005/8/quickstyle/3d1" qsCatId="3D" csTypeId="urn:microsoft.com/office/officeart/2005/8/colors/colorful4" csCatId="colorful" phldr="1"/>
      <dgm:spPr/>
      <dgm:t>
        <a:bodyPr/>
        <a:lstStyle/>
        <a:p>
          <a:endParaRPr lang="en-US"/>
        </a:p>
      </dgm:t>
    </dgm:pt>
    <dgm:pt modelId="{27735463-C0F7-4F5E-9E8E-FED06F6D020A}">
      <dgm:prSet phldrT="[Text]"/>
      <dgm:spPr/>
      <dgm:t>
        <a:bodyPr/>
        <a:lstStyle/>
        <a:p>
          <a:r>
            <a:rPr lang="en-US" dirty="0"/>
            <a:t>2014 PAMA Finalized</a:t>
          </a:r>
        </a:p>
      </dgm:t>
    </dgm:pt>
    <dgm:pt modelId="{A0EFF759-DE0D-48C0-9A1A-26CA4DCCC5F9}" type="parTrans" cxnId="{F6BBEDB4-11D7-40DA-B580-3517D9B99128}">
      <dgm:prSet/>
      <dgm:spPr/>
      <dgm:t>
        <a:bodyPr/>
        <a:lstStyle/>
        <a:p>
          <a:endParaRPr lang="en-US"/>
        </a:p>
      </dgm:t>
    </dgm:pt>
    <dgm:pt modelId="{DC8DCD64-52C2-4FDF-B1F8-A6B03DB10006}" type="sibTrans" cxnId="{F6BBEDB4-11D7-40DA-B580-3517D9B99128}">
      <dgm:prSet/>
      <dgm:spPr/>
      <dgm:t>
        <a:bodyPr/>
        <a:lstStyle/>
        <a:p>
          <a:endParaRPr lang="en-US"/>
        </a:p>
      </dgm:t>
    </dgm:pt>
    <dgm:pt modelId="{4E898716-E9EC-432F-B1A3-14E2B16DC76D}">
      <dgm:prSet phldrT="[Text]"/>
      <dgm:spPr/>
      <dgm:t>
        <a:bodyPr/>
        <a:lstStyle/>
        <a:p>
          <a:r>
            <a:rPr lang="en-US" dirty="0"/>
            <a:t>2018 Voluntary Participation</a:t>
          </a:r>
        </a:p>
      </dgm:t>
    </dgm:pt>
    <dgm:pt modelId="{372EB806-953D-47EB-BEEB-07A870453228}" type="parTrans" cxnId="{0C3D24B0-E393-4800-98F2-7717E8A445A7}">
      <dgm:prSet/>
      <dgm:spPr/>
      <dgm:t>
        <a:bodyPr/>
        <a:lstStyle/>
        <a:p>
          <a:endParaRPr lang="en-US"/>
        </a:p>
      </dgm:t>
    </dgm:pt>
    <dgm:pt modelId="{1211694A-C042-405F-8AF0-23075F5A31B8}" type="sibTrans" cxnId="{0C3D24B0-E393-4800-98F2-7717E8A445A7}">
      <dgm:prSet/>
      <dgm:spPr/>
      <dgm:t>
        <a:bodyPr/>
        <a:lstStyle/>
        <a:p>
          <a:endParaRPr lang="en-US"/>
        </a:p>
      </dgm:t>
    </dgm:pt>
    <dgm:pt modelId="{919CF5A0-B804-49D1-BD0A-EA0D3E00D897}">
      <dgm:prSet phldrT="[Text]"/>
      <dgm:spPr/>
      <dgm:t>
        <a:bodyPr/>
        <a:lstStyle/>
        <a:p>
          <a:r>
            <a:rPr lang="en-US" dirty="0"/>
            <a:t>2021 Penalties Applied</a:t>
          </a:r>
        </a:p>
      </dgm:t>
    </dgm:pt>
    <dgm:pt modelId="{1088A3DE-F49B-4D06-8DCD-9F1312DC803B}" type="parTrans" cxnId="{46857492-8463-486E-A9F2-F6423373BA7D}">
      <dgm:prSet/>
      <dgm:spPr/>
      <dgm:t>
        <a:bodyPr/>
        <a:lstStyle/>
        <a:p>
          <a:endParaRPr lang="en-US"/>
        </a:p>
      </dgm:t>
    </dgm:pt>
    <dgm:pt modelId="{929EBC6F-DCF1-4FFA-80DF-180F3C135C87}" type="sibTrans" cxnId="{46857492-8463-486E-A9F2-F6423373BA7D}">
      <dgm:prSet/>
      <dgm:spPr/>
      <dgm:t>
        <a:bodyPr/>
        <a:lstStyle/>
        <a:p>
          <a:endParaRPr lang="en-US"/>
        </a:p>
      </dgm:t>
    </dgm:pt>
    <dgm:pt modelId="{85267294-B9A5-4B49-8B23-D01734C6B74F}">
      <dgm:prSet phldrT="[Text]"/>
      <dgm:spPr/>
      <dgm:t>
        <a:bodyPr/>
        <a:lstStyle/>
        <a:p>
          <a:r>
            <a:rPr lang="en-US" dirty="0"/>
            <a:t>2020 Education and Operations Testing Period</a:t>
          </a:r>
        </a:p>
      </dgm:t>
    </dgm:pt>
    <dgm:pt modelId="{A8AC4D4A-B805-426E-BED1-51945517B802}" type="sibTrans" cxnId="{948EC2AF-F68D-459B-B5DE-34F42749FEC1}">
      <dgm:prSet/>
      <dgm:spPr/>
      <dgm:t>
        <a:bodyPr/>
        <a:lstStyle/>
        <a:p>
          <a:endParaRPr lang="en-US"/>
        </a:p>
      </dgm:t>
    </dgm:pt>
    <dgm:pt modelId="{BFD178C8-DB5E-4A78-BC05-23914913284F}" type="parTrans" cxnId="{948EC2AF-F68D-459B-B5DE-34F42749FEC1}">
      <dgm:prSet/>
      <dgm:spPr/>
      <dgm:t>
        <a:bodyPr/>
        <a:lstStyle/>
        <a:p>
          <a:endParaRPr lang="en-US"/>
        </a:p>
      </dgm:t>
    </dgm:pt>
    <dgm:pt modelId="{36368319-ACA9-48EB-8FF5-C49C05556548}" type="pres">
      <dgm:prSet presAssocID="{6F19734C-AD5D-46FA-B668-EE93DC7DE9E7}" presName="Name0" presStyleCnt="0">
        <dgm:presLayoutVars>
          <dgm:dir/>
          <dgm:animOne val="branch"/>
          <dgm:animLvl val="lvl"/>
        </dgm:presLayoutVars>
      </dgm:prSet>
      <dgm:spPr/>
    </dgm:pt>
    <dgm:pt modelId="{5FAD2110-8791-43BA-9671-CA5D1835990E}" type="pres">
      <dgm:prSet presAssocID="{27735463-C0F7-4F5E-9E8E-FED06F6D020A}" presName="chaos" presStyleCnt="0"/>
      <dgm:spPr/>
    </dgm:pt>
    <dgm:pt modelId="{1AFF156F-9046-4DEC-A46A-D6E3FCD0F0B8}" type="pres">
      <dgm:prSet presAssocID="{27735463-C0F7-4F5E-9E8E-FED06F6D020A}" presName="parTx1" presStyleLbl="revTx" presStyleIdx="0" presStyleCnt="3"/>
      <dgm:spPr/>
    </dgm:pt>
    <dgm:pt modelId="{2B48E8DB-75E1-46AC-940A-65A892AFCB79}" type="pres">
      <dgm:prSet presAssocID="{27735463-C0F7-4F5E-9E8E-FED06F6D020A}" presName="c1" presStyleLbl="node1" presStyleIdx="0" presStyleCnt="19"/>
      <dgm:spPr/>
    </dgm:pt>
    <dgm:pt modelId="{8E31737D-F161-495D-9BA2-52D8927ED76A}" type="pres">
      <dgm:prSet presAssocID="{27735463-C0F7-4F5E-9E8E-FED06F6D020A}" presName="c2" presStyleLbl="node1" presStyleIdx="1" presStyleCnt="19"/>
      <dgm:spPr/>
    </dgm:pt>
    <dgm:pt modelId="{67FA3BA5-CE18-4453-BF6C-7B571254703B}" type="pres">
      <dgm:prSet presAssocID="{27735463-C0F7-4F5E-9E8E-FED06F6D020A}" presName="c3" presStyleLbl="node1" presStyleIdx="2" presStyleCnt="19"/>
      <dgm:spPr/>
    </dgm:pt>
    <dgm:pt modelId="{41823CDD-9A5E-4DDA-8984-33E8FEF3CE0E}" type="pres">
      <dgm:prSet presAssocID="{27735463-C0F7-4F5E-9E8E-FED06F6D020A}" presName="c4" presStyleLbl="node1" presStyleIdx="3" presStyleCnt="19"/>
      <dgm:spPr/>
    </dgm:pt>
    <dgm:pt modelId="{D0E5AC8D-16B3-4680-B737-C2CBD8A515C1}" type="pres">
      <dgm:prSet presAssocID="{27735463-C0F7-4F5E-9E8E-FED06F6D020A}" presName="c5" presStyleLbl="node1" presStyleIdx="4" presStyleCnt="19"/>
      <dgm:spPr/>
    </dgm:pt>
    <dgm:pt modelId="{F2ADAFD8-40F1-4A0F-8CAD-7074F54FB826}" type="pres">
      <dgm:prSet presAssocID="{27735463-C0F7-4F5E-9E8E-FED06F6D020A}" presName="c6" presStyleLbl="node1" presStyleIdx="5" presStyleCnt="19"/>
      <dgm:spPr/>
    </dgm:pt>
    <dgm:pt modelId="{CC5ABD2F-FCEC-47C5-9E75-58F0BD4C8A1F}" type="pres">
      <dgm:prSet presAssocID="{27735463-C0F7-4F5E-9E8E-FED06F6D020A}" presName="c7" presStyleLbl="node1" presStyleIdx="6" presStyleCnt="19"/>
      <dgm:spPr/>
    </dgm:pt>
    <dgm:pt modelId="{30A5685C-E396-4EEC-B229-79BFC7C8BAD3}" type="pres">
      <dgm:prSet presAssocID="{27735463-C0F7-4F5E-9E8E-FED06F6D020A}" presName="c8" presStyleLbl="node1" presStyleIdx="7" presStyleCnt="19"/>
      <dgm:spPr/>
    </dgm:pt>
    <dgm:pt modelId="{AF602979-9AE0-4C43-AECA-335A74F4BFDD}" type="pres">
      <dgm:prSet presAssocID="{27735463-C0F7-4F5E-9E8E-FED06F6D020A}" presName="c9" presStyleLbl="node1" presStyleIdx="8" presStyleCnt="19"/>
      <dgm:spPr/>
    </dgm:pt>
    <dgm:pt modelId="{A7EDC6D1-6649-4292-85C0-E5B9E9751DE2}" type="pres">
      <dgm:prSet presAssocID="{27735463-C0F7-4F5E-9E8E-FED06F6D020A}" presName="c10" presStyleLbl="node1" presStyleIdx="9" presStyleCnt="19"/>
      <dgm:spPr/>
    </dgm:pt>
    <dgm:pt modelId="{DA842C44-90E7-4007-9D28-D26BB064B15B}" type="pres">
      <dgm:prSet presAssocID="{27735463-C0F7-4F5E-9E8E-FED06F6D020A}" presName="c11" presStyleLbl="node1" presStyleIdx="10" presStyleCnt="19"/>
      <dgm:spPr/>
    </dgm:pt>
    <dgm:pt modelId="{33F32D87-61F0-40E6-8AE0-6F8DA14E4F55}" type="pres">
      <dgm:prSet presAssocID="{27735463-C0F7-4F5E-9E8E-FED06F6D020A}" presName="c12" presStyleLbl="node1" presStyleIdx="11" presStyleCnt="19"/>
      <dgm:spPr/>
    </dgm:pt>
    <dgm:pt modelId="{9DDFAC64-22A0-4A04-AFE3-548699BA97FB}" type="pres">
      <dgm:prSet presAssocID="{27735463-C0F7-4F5E-9E8E-FED06F6D020A}" presName="c13" presStyleLbl="node1" presStyleIdx="12" presStyleCnt="19"/>
      <dgm:spPr/>
    </dgm:pt>
    <dgm:pt modelId="{D027406B-2C8E-4DE9-AD6A-7168EA1299C8}" type="pres">
      <dgm:prSet presAssocID="{27735463-C0F7-4F5E-9E8E-FED06F6D020A}" presName="c14" presStyleLbl="node1" presStyleIdx="13" presStyleCnt="19"/>
      <dgm:spPr/>
    </dgm:pt>
    <dgm:pt modelId="{26771BFA-6FA8-4588-8B57-022137BE5AE4}" type="pres">
      <dgm:prSet presAssocID="{27735463-C0F7-4F5E-9E8E-FED06F6D020A}" presName="c15" presStyleLbl="node1" presStyleIdx="14" presStyleCnt="19"/>
      <dgm:spPr/>
    </dgm:pt>
    <dgm:pt modelId="{C4357FFA-108C-4B96-978C-55F2A6E21510}" type="pres">
      <dgm:prSet presAssocID="{27735463-C0F7-4F5E-9E8E-FED06F6D020A}" presName="c16" presStyleLbl="node1" presStyleIdx="15" presStyleCnt="19"/>
      <dgm:spPr/>
    </dgm:pt>
    <dgm:pt modelId="{B893A0E4-27D4-459A-B8DD-0F77AA09386F}" type="pres">
      <dgm:prSet presAssocID="{27735463-C0F7-4F5E-9E8E-FED06F6D020A}" presName="c17" presStyleLbl="node1" presStyleIdx="16" presStyleCnt="19"/>
      <dgm:spPr/>
    </dgm:pt>
    <dgm:pt modelId="{2A9D69D2-7632-437D-8ECE-97D5EA91975E}" type="pres">
      <dgm:prSet presAssocID="{27735463-C0F7-4F5E-9E8E-FED06F6D020A}" presName="c18" presStyleLbl="node1" presStyleIdx="17" presStyleCnt="19"/>
      <dgm:spPr/>
    </dgm:pt>
    <dgm:pt modelId="{BC38BED6-9D4F-4A8B-9C58-C1359C432C45}" type="pres">
      <dgm:prSet presAssocID="{DC8DCD64-52C2-4FDF-B1F8-A6B03DB10006}" presName="chevronComposite1" presStyleCnt="0"/>
      <dgm:spPr/>
    </dgm:pt>
    <dgm:pt modelId="{7D8037EA-ED20-458E-AE16-CE03D0822CC8}" type="pres">
      <dgm:prSet presAssocID="{DC8DCD64-52C2-4FDF-B1F8-A6B03DB10006}" presName="chevron1" presStyleLbl="sibTrans2D1" presStyleIdx="0" presStyleCnt="3"/>
      <dgm:spPr/>
    </dgm:pt>
    <dgm:pt modelId="{4327B070-71DE-4847-9599-98F1620C97C9}" type="pres">
      <dgm:prSet presAssocID="{DC8DCD64-52C2-4FDF-B1F8-A6B03DB10006}" presName="spChevron1" presStyleCnt="0"/>
      <dgm:spPr/>
    </dgm:pt>
    <dgm:pt modelId="{53C7BC9C-440B-4B40-9EBE-B084F204A11B}" type="pres">
      <dgm:prSet presAssocID="{4E898716-E9EC-432F-B1A3-14E2B16DC76D}" presName="middle" presStyleCnt="0"/>
      <dgm:spPr/>
    </dgm:pt>
    <dgm:pt modelId="{B7F43B34-EE8D-43BC-9401-AB1B0F574848}" type="pres">
      <dgm:prSet presAssocID="{4E898716-E9EC-432F-B1A3-14E2B16DC76D}" presName="parTxMid" presStyleLbl="revTx" presStyleIdx="1" presStyleCnt="3"/>
      <dgm:spPr/>
    </dgm:pt>
    <dgm:pt modelId="{0AE23039-DDCA-4F0A-8B88-6463EFDDC541}" type="pres">
      <dgm:prSet presAssocID="{4E898716-E9EC-432F-B1A3-14E2B16DC76D}" presName="spMid" presStyleCnt="0"/>
      <dgm:spPr/>
    </dgm:pt>
    <dgm:pt modelId="{5B28A4EF-7B93-4403-B75C-55121151C2BC}" type="pres">
      <dgm:prSet presAssocID="{1211694A-C042-405F-8AF0-23075F5A31B8}" presName="chevronComposite1" presStyleCnt="0"/>
      <dgm:spPr/>
    </dgm:pt>
    <dgm:pt modelId="{96109A66-34BD-4A3A-B0D3-CD59DDFD8804}" type="pres">
      <dgm:prSet presAssocID="{1211694A-C042-405F-8AF0-23075F5A31B8}" presName="chevron1" presStyleLbl="sibTrans2D1" presStyleIdx="1" presStyleCnt="3"/>
      <dgm:spPr/>
    </dgm:pt>
    <dgm:pt modelId="{022CED97-1F28-4F95-8CDA-D9F095EE2A9D}" type="pres">
      <dgm:prSet presAssocID="{1211694A-C042-405F-8AF0-23075F5A31B8}" presName="spChevron1" presStyleCnt="0"/>
      <dgm:spPr/>
    </dgm:pt>
    <dgm:pt modelId="{F696B3E1-115A-4254-B6E3-A399AF552973}" type="pres">
      <dgm:prSet presAssocID="{85267294-B9A5-4B49-8B23-D01734C6B74F}" presName="middle" presStyleCnt="0"/>
      <dgm:spPr/>
    </dgm:pt>
    <dgm:pt modelId="{0FCB5DAD-454B-4767-B8A7-0364DD1813F7}" type="pres">
      <dgm:prSet presAssocID="{85267294-B9A5-4B49-8B23-D01734C6B74F}" presName="parTxMid" presStyleLbl="revTx" presStyleIdx="2" presStyleCnt="3"/>
      <dgm:spPr/>
    </dgm:pt>
    <dgm:pt modelId="{B2509DD2-BF3E-4CEA-8999-C3F8B1E72E0E}" type="pres">
      <dgm:prSet presAssocID="{85267294-B9A5-4B49-8B23-D01734C6B74F}" presName="spMid" presStyleCnt="0"/>
      <dgm:spPr/>
    </dgm:pt>
    <dgm:pt modelId="{320CC346-5F6A-426F-8892-67A45E912C9B}" type="pres">
      <dgm:prSet presAssocID="{A8AC4D4A-B805-426E-BED1-51945517B802}" presName="chevronComposite1" presStyleCnt="0"/>
      <dgm:spPr/>
    </dgm:pt>
    <dgm:pt modelId="{D5D7B7C9-83ED-4191-9B79-DCC4CF21D9EA}" type="pres">
      <dgm:prSet presAssocID="{A8AC4D4A-B805-426E-BED1-51945517B802}" presName="chevron1" presStyleLbl="sibTrans2D1" presStyleIdx="2" presStyleCnt="3"/>
      <dgm:spPr/>
    </dgm:pt>
    <dgm:pt modelId="{CD4D3D5D-51C0-4B0A-9220-AF5B1D4AC2DC}" type="pres">
      <dgm:prSet presAssocID="{A8AC4D4A-B805-426E-BED1-51945517B802}" presName="spChevron1" presStyleCnt="0"/>
      <dgm:spPr/>
    </dgm:pt>
    <dgm:pt modelId="{FDE26D98-842D-4D7B-A729-AF98CB1CC1CC}" type="pres">
      <dgm:prSet presAssocID="{919CF5A0-B804-49D1-BD0A-EA0D3E00D897}" presName="last" presStyleCnt="0"/>
      <dgm:spPr/>
    </dgm:pt>
    <dgm:pt modelId="{66834BDD-70EF-4B07-AD3D-4357F15DF336}" type="pres">
      <dgm:prSet presAssocID="{919CF5A0-B804-49D1-BD0A-EA0D3E00D897}" presName="circleTx" presStyleLbl="node1" presStyleIdx="18" presStyleCnt="19"/>
      <dgm:spPr/>
    </dgm:pt>
    <dgm:pt modelId="{81DFBBB6-1403-4F3A-A5CC-3B45C6D00A00}" type="pres">
      <dgm:prSet presAssocID="{919CF5A0-B804-49D1-BD0A-EA0D3E00D897}" presName="spN" presStyleCnt="0"/>
      <dgm:spPr/>
    </dgm:pt>
  </dgm:ptLst>
  <dgm:cxnLst>
    <dgm:cxn modelId="{DC890C07-B75A-4659-BE13-937C764764B6}" type="presOf" srcId="{4E898716-E9EC-432F-B1A3-14E2B16DC76D}" destId="{B7F43B34-EE8D-43BC-9401-AB1B0F574848}" srcOrd="0" destOrd="0" presId="urn:microsoft.com/office/officeart/2009/3/layout/RandomtoResultProcess"/>
    <dgm:cxn modelId="{2FA02F72-A410-488A-BC44-80B96D989F2A}" type="presOf" srcId="{919CF5A0-B804-49D1-BD0A-EA0D3E00D897}" destId="{66834BDD-70EF-4B07-AD3D-4357F15DF336}" srcOrd="0" destOrd="0" presId="urn:microsoft.com/office/officeart/2009/3/layout/RandomtoResultProcess"/>
    <dgm:cxn modelId="{2689258A-8378-45CA-8E32-500AF1297539}" type="presOf" srcId="{85267294-B9A5-4B49-8B23-D01734C6B74F}" destId="{0FCB5DAD-454B-4767-B8A7-0364DD1813F7}" srcOrd="0" destOrd="0" presId="urn:microsoft.com/office/officeart/2009/3/layout/RandomtoResultProcess"/>
    <dgm:cxn modelId="{46857492-8463-486E-A9F2-F6423373BA7D}" srcId="{6F19734C-AD5D-46FA-B668-EE93DC7DE9E7}" destId="{919CF5A0-B804-49D1-BD0A-EA0D3E00D897}" srcOrd="3" destOrd="0" parTransId="{1088A3DE-F49B-4D06-8DCD-9F1312DC803B}" sibTransId="{929EBC6F-DCF1-4FFA-80DF-180F3C135C87}"/>
    <dgm:cxn modelId="{03482F93-5453-4F6D-AC90-BA27C5FAEC47}" type="presOf" srcId="{27735463-C0F7-4F5E-9E8E-FED06F6D020A}" destId="{1AFF156F-9046-4DEC-A46A-D6E3FCD0F0B8}" srcOrd="0" destOrd="0" presId="urn:microsoft.com/office/officeart/2009/3/layout/RandomtoResultProcess"/>
    <dgm:cxn modelId="{948EC2AF-F68D-459B-B5DE-34F42749FEC1}" srcId="{6F19734C-AD5D-46FA-B668-EE93DC7DE9E7}" destId="{85267294-B9A5-4B49-8B23-D01734C6B74F}" srcOrd="2" destOrd="0" parTransId="{BFD178C8-DB5E-4A78-BC05-23914913284F}" sibTransId="{A8AC4D4A-B805-426E-BED1-51945517B802}"/>
    <dgm:cxn modelId="{0C3D24B0-E393-4800-98F2-7717E8A445A7}" srcId="{6F19734C-AD5D-46FA-B668-EE93DC7DE9E7}" destId="{4E898716-E9EC-432F-B1A3-14E2B16DC76D}" srcOrd="1" destOrd="0" parTransId="{372EB806-953D-47EB-BEEB-07A870453228}" sibTransId="{1211694A-C042-405F-8AF0-23075F5A31B8}"/>
    <dgm:cxn modelId="{F6BBEDB4-11D7-40DA-B580-3517D9B99128}" srcId="{6F19734C-AD5D-46FA-B668-EE93DC7DE9E7}" destId="{27735463-C0F7-4F5E-9E8E-FED06F6D020A}" srcOrd="0" destOrd="0" parTransId="{A0EFF759-DE0D-48C0-9A1A-26CA4DCCC5F9}" sibTransId="{DC8DCD64-52C2-4FDF-B1F8-A6B03DB10006}"/>
    <dgm:cxn modelId="{08B75DE4-AF1F-46BC-BE91-C1D6EBBBE261}" type="presOf" srcId="{6F19734C-AD5D-46FA-B668-EE93DC7DE9E7}" destId="{36368319-ACA9-48EB-8FF5-C49C05556548}" srcOrd="0" destOrd="0" presId="urn:microsoft.com/office/officeart/2009/3/layout/RandomtoResultProcess"/>
    <dgm:cxn modelId="{1602C473-E8C6-4435-912A-75B19019C1B8}" type="presParOf" srcId="{36368319-ACA9-48EB-8FF5-C49C05556548}" destId="{5FAD2110-8791-43BA-9671-CA5D1835990E}" srcOrd="0" destOrd="0" presId="urn:microsoft.com/office/officeart/2009/3/layout/RandomtoResultProcess"/>
    <dgm:cxn modelId="{1E6D8BE1-C9D4-419F-B75B-9D24279DB746}" type="presParOf" srcId="{5FAD2110-8791-43BA-9671-CA5D1835990E}" destId="{1AFF156F-9046-4DEC-A46A-D6E3FCD0F0B8}" srcOrd="0" destOrd="0" presId="urn:microsoft.com/office/officeart/2009/3/layout/RandomtoResultProcess"/>
    <dgm:cxn modelId="{67EE367D-E366-4531-AC7B-925A03F42729}" type="presParOf" srcId="{5FAD2110-8791-43BA-9671-CA5D1835990E}" destId="{2B48E8DB-75E1-46AC-940A-65A892AFCB79}" srcOrd="1" destOrd="0" presId="urn:microsoft.com/office/officeart/2009/3/layout/RandomtoResultProcess"/>
    <dgm:cxn modelId="{7995B574-E172-45B9-B429-2BBD126DA5EE}" type="presParOf" srcId="{5FAD2110-8791-43BA-9671-CA5D1835990E}" destId="{8E31737D-F161-495D-9BA2-52D8927ED76A}" srcOrd="2" destOrd="0" presId="urn:microsoft.com/office/officeart/2009/3/layout/RandomtoResultProcess"/>
    <dgm:cxn modelId="{7C5992E8-373E-4028-8CED-11E3706B9AD3}" type="presParOf" srcId="{5FAD2110-8791-43BA-9671-CA5D1835990E}" destId="{67FA3BA5-CE18-4453-BF6C-7B571254703B}" srcOrd="3" destOrd="0" presId="urn:microsoft.com/office/officeart/2009/3/layout/RandomtoResultProcess"/>
    <dgm:cxn modelId="{4D55B432-CA3C-477D-95C9-873D78D2430F}" type="presParOf" srcId="{5FAD2110-8791-43BA-9671-CA5D1835990E}" destId="{41823CDD-9A5E-4DDA-8984-33E8FEF3CE0E}" srcOrd="4" destOrd="0" presId="urn:microsoft.com/office/officeart/2009/3/layout/RandomtoResultProcess"/>
    <dgm:cxn modelId="{5063BC18-FF3E-4F7B-96B6-D840CF058C44}" type="presParOf" srcId="{5FAD2110-8791-43BA-9671-CA5D1835990E}" destId="{D0E5AC8D-16B3-4680-B737-C2CBD8A515C1}" srcOrd="5" destOrd="0" presId="urn:microsoft.com/office/officeart/2009/3/layout/RandomtoResultProcess"/>
    <dgm:cxn modelId="{A76565BC-CA51-4C9B-BA67-E6E5161DEEC6}" type="presParOf" srcId="{5FAD2110-8791-43BA-9671-CA5D1835990E}" destId="{F2ADAFD8-40F1-4A0F-8CAD-7074F54FB826}" srcOrd="6" destOrd="0" presId="urn:microsoft.com/office/officeart/2009/3/layout/RandomtoResultProcess"/>
    <dgm:cxn modelId="{841D2E93-E6A0-4971-9BA1-D382AA6E31DA}" type="presParOf" srcId="{5FAD2110-8791-43BA-9671-CA5D1835990E}" destId="{CC5ABD2F-FCEC-47C5-9E75-58F0BD4C8A1F}" srcOrd="7" destOrd="0" presId="urn:microsoft.com/office/officeart/2009/3/layout/RandomtoResultProcess"/>
    <dgm:cxn modelId="{63498091-CCC2-4388-A4BC-8B8563C50DAA}" type="presParOf" srcId="{5FAD2110-8791-43BA-9671-CA5D1835990E}" destId="{30A5685C-E396-4EEC-B229-79BFC7C8BAD3}" srcOrd="8" destOrd="0" presId="urn:microsoft.com/office/officeart/2009/3/layout/RandomtoResultProcess"/>
    <dgm:cxn modelId="{639F68C3-21BE-434A-AE99-589F15942148}" type="presParOf" srcId="{5FAD2110-8791-43BA-9671-CA5D1835990E}" destId="{AF602979-9AE0-4C43-AECA-335A74F4BFDD}" srcOrd="9" destOrd="0" presId="urn:microsoft.com/office/officeart/2009/3/layout/RandomtoResultProcess"/>
    <dgm:cxn modelId="{A42182D8-70FC-47E6-A2BA-15138484500D}" type="presParOf" srcId="{5FAD2110-8791-43BA-9671-CA5D1835990E}" destId="{A7EDC6D1-6649-4292-85C0-E5B9E9751DE2}" srcOrd="10" destOrd="0" presId="urn:microsoft.com/office/officeart/2009/3/layout/RandomtoResultProcess"/>
    <dgm:cxn modelId="{7C6E4755-20D5-4FB3-B684-C6BDDEB6F9BB}" type="presParOf" srcId="{5FAD2110-8791-43BA-9671-CA5D1835990E}" destId="{DA842C44-90E7-4007-9D28-D26BB064B15B}" srcOrd="11" destOrd="0" presId="urn:microsoft.com/office/officeart/2009/3/layout/RandomtoResultProcess"/>
    <dgm:cxn modelId="{4033BCD9-1E32-41AE-970E-ABEA4D683B3A}" type="presParOf" srcId="{5FAD2110-8791-43BA-9671-CA5D1835990E}" destId="{33F32D87-61F0-40E6-8AE0-6F8DA14E4F55}" srcOrd="12" destOrd="0" presId="urn:microsoft.com/office/officeart/2009/3/layout/RandomtoResultProcess"/>
    <dgm:cxn modelId="{28857B72-C77C-4445-A756-F3AEBA46BAAE}" type="presParOf" srcId="{5FAD2110-8791-43BA-9671-CA5D1835990E}" destId="{9DDFAC64-22A0-4A04-AFE3-548699BA97FB}" srcOrd="13" destOrd="0" presId="urn:microsoft.com/office/officeart/2009/3/layout/RandomtoResultProcess"/>
    <dgm:cxn modelId="{7BF468F3-9476-4C36-AC8B-D003A8ADACE7}" type="presParOf" srcId="{5FAD2110-8791-43BA-9671-CA5D1835990E}" destId="{D027406B-2C8E-4DE9-AD6A-7168EA1299C8}" srcOrd="14" destOrd="0" presId="urn:microsoft.com/office/officeart/2009/3/layout/RandomtoResultProcess"/>
    <dgm:cxn modelId="{359D318F-8F49-4F38-81F3-87A5AB5B41EC}" type="presParOf" srcId="{5FAD2110-8791-43BA-9671-CA5D1835990E}" destId="{26771BFA-6FA8-4588-8B57-022137BE5AE4}" srcOrd="15" destOrd="0" presId="urn:microsoft.com/office/officeart/2009/3/layout/RandomtoResultProcess"/>
    <dgm:cxn modelId="{AFC79F77-64F2-432F-8521-AAF8087DC8EC}" type="presParOf" srcId="{5FAD2110-8791-43BA-9671-CA5D1835990E}" destId="{C4357FFA-108C-4B96-978C-55F2A6E21510}" srcOrd="16" destOrd="0" presId="urn:microsoft.com/office/officeart/2009/3/layout/RandomtoResultProcess"/>
    <dgm:cxn modelId="{CBB6C2F1-D770-4313-B9FA-476CB1D00EC1}" type="presParOf" srcId="{5FAD2110-8791-43BA-9671-CA5D1835990E}" destId="{B893A0E4-27D4-459A-B8DD-0F77AA09386F}" srcOrd="17" destOrd="0" presId="urn:microsoft.com/office/officeart/2009/3/layout/RandomtoResultProcess"/>
    <dgm:cxn modelId="{2F76A180-787F-4F4B-94A4-DFEAF9B2CB47}" type="presParOf" srcId="{5FAD2110-8791-43BA-9671-CA5D1835990E}" destId="{2A9D69D2-7632-437D-8ECE-97D5EA91975E}" srcOrd="18" destOrd="0" presId="urn:microsoft.com/office/officeart/2009/3/layout/RandomtoResultProcess"/>
    <dgm:cxn modelId="{1DF7D0B1-DB79-45AF-B01A-3874BDB8A5D9}" type="presParOf" srcId="{36368319-ACA9-48EB-8FF5-C49C05556548}" destId="{BC38BED6-9D4F-4A8B-9C58-C1359C432C45}" srcOrd="1" destOrd="0" presId="urn:microsoft.com/office/officeart/2009/3/layout/RandomtoResultProcess"/>
    <dgm:cxn modelId="{6F0A7E52-5EDB-472C-93C7-ACBFD3F4DB63}" type="presParOf" srcId="{BC38BED6-9D4F-4A8B-9C58-C1359C432C45}" destId="{7D8037EA-ED20-458E-AE16-CE03D0822CC8}" srcOrd="0" destOrd="0" presId="urn:microsoft.com/office/officeart/2009/3/layout/RandomtoResultProcess"/>
    <dgm:cxn modelId="{D72F3C3E-2235-4617-AEC0-27A95A48260D}" type="presParOf" srcId="{BC38BED6-9D4F-4A8B-9C58-C1359C432C45}" destId="{4327B070-71DE-4847-9599-98F1620C97C9}" srcOrd="1" destOrd="0" presId="urn:microsoft.com/office/officeart/2009/3/layout/RandomtoResultProcess"/>
    <dgm:cxn modelId="{4E2DE7E1-3F4B-4096-9B78-2E767F698215}" type="presParOf" srcId="{36368319-ACA9-48EB-8FF5-C49C05556548}" destId="{53C7BC9C-440B-4B40-9EBE-B084F204A11B}" srcOrd="2" destOrd="0" presId="urn:microsoft.com/office/officeart/2009/3/layout/RandomtoResultProcess"/>
    <dgm:cxn modelId="{D29B5278-25B3-4CD7-A6ED-0DD4B6BD4426}" type="presParOf" srcId="{53C7BC9C-440B-4B40-9EBE-B084F204A11B}" destId="{B7F43B34-EE8D-43BC-9401-AB1B0F574848}" srcOrd="0" destOrd="0" presId="urn:microsoft.com/office/officeart/2009/3/layout/RandomtoResultProcess"/>
    <dgm:cxn modelId="{16A37C9F-4DA1-4110-96EF-E80D2B5AA34C}" type="presParOf" srcId="{53C7BC9C-440B-4B40-9EBE-B084F204A11B}" destId="{0AE23039-DDCA-4F0A-8B88-6463EFDDC541}" srcOrd="1" destOrd="0" presId="urn:microsoft.com/office/officeart/2009/3/layout/RandomtoResultProcess"/>
    <dgm:cxn modelId="{CD4901B6-F4FA-4D85-9C34-7E2787340C71}" type="presParOf" srcId="{36368319-ACA9-48EB-8FF5-C49C05556548}" destId="{5B28A4EF-7B93-4403-B75C-55121151C2BC}" srcOrd="3" destOrd="0" presId="urn:microsoft.com/office/officeart/2009/3/layout/RandomtoResultProcess"/>
    <dgm:cxn modelId="{EDBB0FCD-1DDE-4531-A1BB-EF6154FD73B5}" type="presParOf" srcId="{5B28A4EF-7B93-4403-B75C-55121151C2BC}" destId="{96109A66-34BD-4A3A-B0D3-CD59DDFD8804}" srcOrd="0" destOrd="0" presId="urn:microsoft.com/office/officeart/2009/3/layout/RandomtoResultProcess"/>
    <dgm:cxn modelId="{356AEEB8-8260-4106-A92F-10331087649B}" type="presParOf" srcId="{5B28A4EF-7B93-4403-B75C-55121151C2BC}" destId="{022CED97-1F28-4F95-8CDA-D9F095EE2A9D}" srcOrd="1" destOrd="0" presId="urn:microsoft.com/office/officeart/2009/3/layout/RandomtoResultProcess"/>
    <dgm:cxn modelId="{8ECA70F1-3200-49AE-9826-605880DB3C0C}" type="presParOf" srcId="{36368319-ACA9-48EB-8FF5-C49C05556548}" destId="{F696B3E1-115A-4254-B6E3-A399AF552973}" srcOrd="4" destOrd="0" presId="urn:microsoft.com/office/officeart/2009/3/layout/RandomtoResultProcess"/>
    <dgm:cxn modelId="{A17F2307-330A-4353-AB5E-2F77632DB284}" type="presParOf" srcId="{F696B3E1-115A-4254-B6E3-A399AF552973}" destId="{0FCB5DAD-454B-4767-B8A7-0364DD1813F7}" srcOrd="0" destOrd="0" presId="urn:microsoft.com/office/officeart/2009/3/layout/RandomtoResultProcess"/>
    <dgm:cxn modelId="{70E882D4-3296-4C62-BD98-59DDE842C110}" type="presParOf" srcId="{F696B3E1-115A-4254-B6E3-A399AF552973}" destId="{B2509DD2-BF3E-4CEA-8999-C3F8B1E72E0E}" srcOrd="1" destOrd="0" presId="urn:microsoft.com/office/officeart/2009/3/layout/RandomtoResultProcess"/>
    <dgm:cxn modelId="{160C13EE-D703-4CFF-963D-78FD3930CAEB}" type="presParOf" srcId="{36368319-ACA9-48EB-8FF5-C49C05556548}" destId="{320CC346-5F6A-426F-8892-67A45E912C9B}" srcOrd="5" destOrd="0" presId="urn:microsoft.com/office/officeart/2009/3/layout/RandomtoResultProcess"/>
    <dgm:cxn modelId="{8622E3D7-F5D0-4678-8DB0-9DA49317B7F0}" type="presParOf" srcId="{320CC346-5F6A-426F-8892-67A45E912C9B}" destId="{D5D7B7C9-83ED-4191-9B79-DCC4CF21D9EA}" srcOrd="0" destOrd="0" presId="urn:microsoft.com/office/officeart/2009/3/layout/RandomtoResultProcess"/>
    <dgm:cxn modelId="{730E8739-F35D-4128-93E3-067EE15659AE}" type="presParOf" srcId="{320CC346-5F6A-426F-8892-67A45E912C9B}" destId="{CD4D3D5D-51C0-4B0A-9220-AF5B1D4AC2DC}" srcOrd="1" destOrd="0" presId="urn:microsoft.com/office/officeart/2009/3/layout/RandomtoResultProcess"/>
    <dgm:cxn modelId="{78991DBE-D2F4-4611-849A-2ABE87590744}" type="presParOf" srcId="{36368319-ACA9-48EB-8FF5-C49C05556548}" destId="{FDE26D98-842D-4D7B-A729-AF98CB1CC1CC}" srcOrd="6" destOrd="0" presId="urn:microsoft.com/office/officeart/2009/3/layout/RandomtoResultProcess"/>
    <dgm:cxn modelId="{ED811B1A-692F-49FD-9D66-E79D5F0EA9C4}" type="presParOf" srcId="{FDE26D98-842D-4D7B-A729-AF98CB1CC1CC}" destId="{66834BDD-70EF-4B07-AD3D-4357F15DF336}" srcOrd="0" destOrd="0" presId="urn:microsoft.com/office/officeart/2009/3/layout/RandomtoResultProcess"/>
    <dgm:cxn modelId="{226A8612-4B87-4B44-B50D-571523E03FAD}" type="presParOf" srcId="{FDE26D98-842D-4D7B-A729-AF98CB1CC1CC}" destId="{81DFBBB6-1403-4F3A-A5CC-3B45C6D00A00}" srcOrd="1" destOrd="0" presId="urn:microsoft.com/office/officeart/2009/3/layout/RandomtoResult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27714E-8E69-4487-82B6-DEC97E5AA5A4}">
      <dsp:nvSpPr>
        <dsp:cNvPr id="0" name=""/>
        <dsp:cNvSpPr/>
      </dsp:nvSpPr>
      <dsp:spPr>
        <a:xfrm>
          <a:off x="3750001" y="163075"/>
          <a:ext cx="1462253" cy="14622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Provider orders advanced imaging</a:t>
          </a:r>
        </a:p>
      </dsp:txBody>
      <dsp:txXfrm>
        <a:off x="3750001" y="163075"/>
        <a:ext cx="1462253" cy="1462253"/>
      </dsp:txXfrm>
    </dsp:sp>
    <dsp:sp modelId="{1CA4A4D1-F0D5-44F2-953C-BF704BC1D70B}">
      <dsp:nvSpPr>
        <dsp:cNvPr id="0" name=""/>
        <dsp:cNvSpPr/>
      </dsp:nvSpPr>
      <dsp:spPr>
        <a:xfrm>
          <a:off x="305204" y="120165"/>
          <a:ext cx="5488765" cy="5488765"/>
        </a:xfrm>
        <a:prstGeom prst="circularArrow">
          <a:avLst>
            <a:gd name="adj1" fmla="val 5195"/>
            <a:gd name="adj2" fmla="val 335535"/>
            <a:gd name="adj3" fmla="val 21294783"/>
            <a:gd name="adj4" fmla="val 19764888"/>
            <a:gd name="adj5" fmla="val 6061"/>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C04F92-D762-463A-AAEA-41C85FAD4F92}">
      <dsp:nvSpPr>
        <dsp:cNvPr id="0" name=""/>
        <dsp:cNvSpPr/>
      </dsp:nvSpPr>
      <dsp:spPr>
        <a:xfrm>
          <a:off x="4634741" y="2886026"/>
          <a:ext cx="1462253" cy="14622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CDSM tool invoked</a:t>
          </a:r>
        </a:p>
      </dsp:txBody>
      <dsp:txXfrm>
        <a:off x="4634741" y="2886026"/>
        <a:ext cx="1462253" cy="1462253"/>
      </dsp:txXfrm>
    </dsp:sp>
    <dsp:sp modelId="{1BB72FE0-B19D-4632-9E1E-9EC778C8B2A3}">
      <dsp:nvSpPr>
        <dsp:cNvPr id="0" name=""/>
        <dsp:cNvSpPr/>
      </dsp:nvSpPr>
      <dsp:spPr>
        <a:xfrm>
          <a:off x="305204" y="120165"/>
          <a:ext cx="5488765" cy="5488765"/>
        </a:xfrm>
        <a:prstGeom prst="circularArrow">
          <a:avLst>
            <a:gd name="adj1" fmla="val 5195"/>
            <a:gd name="adj2" fmla="val 335535"/>
            <a:gd name="adj3" fmla="val 4016296"/>
            <a:gd name="adj4" fmla="val 2251966"/>
            <a:gd name="adj5" fmla="val 6061"/>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75143C-69D4-46D1-B98F-A07610AD4DB2}">
      <dsp:nvSpPr>
        <dsp:cNvPr id="0" name=""/>
        <dsp:cNvSpPr/>
      </dsp:nvSpPr>
      <dsp:spPr>
        <a:xfrm>
          <a:off x="2318460" y="4568903"/>
          <a:ext cx="1462253" cy="14622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AUC determined</a:t>
          </a:r>
        </a:p>
      </dsp:txBody>
      <dsp:txXfrm>
        <a:off x="2318460" y="4568903"/>
        <a:ext cx="1462253" cy="1462253"/>
      </dsp:txXfrm>
    </dsp:sp>
    <dsp:sp modelId="{B7E0AD34-D02F-4E96-8416-F29C6B9027B5}">
      <dsp:nvSpPr>
        <dsp:cNvPr id="0" name=""/>
        <dsp:cNvSpPr/>
      </dsp:nvSpPr>
      <dsp:spPr>
        <a:xfrm>
          <a:off x="305204" y="120165"/>
          <a:ext cx="5488765" cy="5488765"/>
        </a:xfrm>
        <a:prstGeom prst="circularArrow">
          <a:avLst>
            <a:gd name="adj1" fmla="val 5195"/>
            <a:gd name="adj2" fmla="val 335535"/>
            <a:gd name="adj3" fmla="val 8212500"/>
            <a:gd name="adj4" fmla="val 6448170"/>
            <a:gd name="adj5" fmla="val 6061"/>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7F06E3-B619-4075-9606-DE901510C75D}">
      <dsp:nvSpPr>
        <dsp:cNvPr id="0" name=""/>
        <dsp:cNvSpPr/>
      </dsp:nvSpPr>
      <dsp:spPr>
        <a:xfrm>
          <a:off x="2179" y="2886026"/>
          <a:ext cx="1462253" cy="14622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G-code and modifier generated and attached to referral</a:t>
          </a:r>
        </a:p>
      </dsp:txBody>
      <dsp:txXfrm>
        <a:off x="2179" y="2886026"/>
        <a:ext cx="1462253" cy="1462253"/>
      </dsp:txXfrm>
    </dsp:sp>
    <dsp:sp modelId="{5D97F31B-53EC-482C-AAE0-67C13306468D}">
      <dsp:nvSpPr>
        <dsp:cNvPr id="0" name=""/>
        <dsp:cNvSpPr/>
      </dsp:nvSpPr>
      <dsp:spPr>
        <a:xfrm>
          <a:off x="305204" y="120165"/>
          <a:ext cx="5488765" cy="5488765"/>
        </a:xfrm>
        <a:prstGeom prst="circularArrow">
          <a:avLst>
            <a:gd name="adj1" fmla="val 5195"/>
            <a:gd name="adj2" fmla="val 335535"/>
            <a:gd name="adj3" fmla="val 12299577"/>
            <a:gd name="adj4" fmla="val 10769682"/>
            <a:gd name="adj5" fmla="val 6061"/>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72E2F4-62C4-4F29-8B6C-DDD1E37EA01F}">
      <dsp:nvSpPr>
        <dsp:cNvPr id="0" name=""/>
        <dsp:cNvSpPr/>
      </dsp:nvSpPr>
      <dsp:spPr>
        <a:xfrm>
          <a:off x="886920" y="163075"/>
          <a:ext cx="1462253" cy="14622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Furnishing provider appends G-code/mod to claim</a:t>
          </a:r>
        </a:p>
      </dsp:txBody>
      <dsp:txXfrm>
        <a:off x="886920" y="163075"/>
        <a:ext cx="1462253" cy="1462253"/>
      </dsp:txXfrm>
    </dsp:sp>
    <dsp:sp modelId="{BA6A91E8-9838-4825-94D8-935709C8DB8C}">
      <dsp:nvSpPr>
        <dsp:cNvPr id="0" name=""/>
        <dsp:cNvSpPr/>
      </dsp:nvSpPr>
      <dsp:spPr>
        <a:xfrm>
          <a:off x="305204" y="120165"/>
          <a:ext cx="5488765" cy="5488765"/>
        </a:xfrm>
        <a:prstGeom prst="circularArrow">
          <a:avLst>
            <a:gd name="adj1" fmla="val 5195"/>
            <a:gd name="adj2" fmla="val 335535"/>
            <a:gd name="adj3" fmla="val 16867279"/>
            <a:gd name="adj4" fmla="val 15197186"/>
            <a:gd name="adj5" fmla="val 6061"/>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FF156F-9046-4DEC-A46A-D6E3FCD0F0B8}">
      <dsp:nvSpPr>
        <dsp:cNvPr id="0" name=""/>
        <dsp:cNvSpPr/>
      </dsp:nvSpPr>
      <dsp:spPr>
        <a:xfrm>
          <a:off x="142027" y="3171872"/>
          <a:ext cx="2066079" cy="680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2014 PAMA Finalized</a:t>
          </a:r>
        </a:p>
      </dsp:txBody>
      <dsp:txXfrm>
        <a:off x="142027" y="3171872"/>
        <a:ext cx="2066079" cy="680867"/>
      </dsp:txXfrm>
    </dsp:sp>
    <dsp:sp modelId="{2B48E8DB-75E1-46AC-940A-65A892AFCB79}">
      <dsp:nvSpPr>
        <dsp:cNvPr id="0" name=""/>
        <dsp:cNvSpPr/>
      </dsp:nvSpPr>
      <dsp:spPr>
        <a:xfrm>
          <a:off x="139679" y="2964794"/>
          <a:ext cx="164347" cy="164347"/>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8E31737D-F161-495D-9BA2-52D8927ED76A}">
      <dsp:nvSpPr>
        <dsp:cNvPr id="0" name=""/>
        <dsp:cNvSpPr/>
      </dsp:nvSpPr>
      <dsp:spPr>
        <a:xfrm>
          <a:off x="254722" y="2734708"/>
          <a:ext cx="164347" cy="164347"/>
        </a:xfrm>
        <a:prstGeom prst="ellipse">
          <a:avLst/>
        </a:prstGeom>
        <a:gradFill rotWithShape="0">
          <a:gsLst>
            <a:gs pos="0">
              <a:schemeClr val="accent4">
                <a:hueOff val="-248043"/>
                <a:satOff val="1494"/>
                <a:lumOff val="120"/>
                <a:alphaOff val="0"/>
                <a:shade val="51000"/>
                <a:satMod val="130000"/>
              </a:schemeClr>
            </a:gs>
            <a:gs pos="80000">
              <a:schemeClr val="accent4">
                <a:hueOff val="-248043"/>
                <a:satOff val="1494"/>
                <a:lumOff val="120"/>
                <a:alphaOff val="0"/>
                <a:shade val="93000"/>
                <a:satMod val="130000"/>
              </a:schemeClr>
            </a:gs>
            <a:gs pos="100000">
              <a:schemeClr val="accent4">
                <a:hueOff val="-248043"/>
                <a:satOff val="1494"/>
                <a:lumOff val="12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67FA3BA5-CE18-4453-BF6C-7B571254703B}">
      <dsp:nvSpPr>
        <dsp:cNvPr id="0" name=""/>
        <dsp:cNvSpPr/>
      </dsp:nvSpPr>
      <dsp:spPr>
        <a:xfrm>
          <a:off x="530826" y="2780725"/>
          <a:ext cx="258259" cy="258259"/>
        </a:xfrm>
        <a:prstGeom prst="ellipse">
          <a:avLst/>
        </a:prstGeom>
        <a:gradFill rotWithShape="0">
          <a:gsLst>
            <a:gs pos="0">
              <a:schemeClr val="accent4">
                <a:hueOff val="-496086"/>
                <a:satOff val="2989"/>
                <a:lumOff val="240"/>
                <a:alphaOff val="0"/>
                <a:shade val="51000"/>
                <a:satMod val="130000"/>
              </a:schemeClr>
            </a:gs>
            <a:gs pos="80000">
              <a:schemeClr val="accent4">
                <a:hueOff val="-496086"/>
                <a:satOff val="2989"/>
                <a:lumOff val="240"/>
                <a:alphaOff val="0"/>
                <a:shade val="93000"/>
                <a:satMod val="130000"/>
              </a:schemeClr>
            </a:gs>
            <a:gs pos="100000">
              <a:schemeClr val="accent4">
                <a:hueOff val="-496086"/>
                <a:satOff val="2989"/>
                <a:lumOff val="24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41823CDD-9A5E-4DDA-8984-33E8FEF3CE0E}">
      <dsp:nvSpPr>
        <dsp:cNvPr id="0" name=""/>
        <dsp:cNvSpPr/>
      </dsp:nvSpPr>
      <dsp:spPr>
        <a:xfrm>
          <a:off x="760912" y="2527631"/>
          <a:ext cx="164347" cy="164347"/>
        </a:xfrm>
        <a:prstGeom prst="ellipse">
          <a:avLst/>
        </a:prstGeom>
        <a:gradFill rotWithShape="0">
          <a:gsLst>
            <a:gs pos="0">
              <a:schemeClr val="accent4">
                <a:hueOff val="-744128"/>
                <a:satOff val="4483"/>
                <a:lumOff val="359"/>
                <a:alphaOff val="0"/>
                <a:shade val="51000"/>
                <a:satMod val="130000"/>
              </a:schemeClr>
            </a:gs>
            <a:gs pos="80000">
              <a:schemeClr val="accent4">
                <a:hueOff val="-744128"/>
                <a:satOff val="4483"/>
                <a:lumOff val="359"/>
                <a:alphaOff val="0"/>
                <a:shade val="93000"/>
                <a:satMod val="130000"/>
              </a:schemeClr>
            </a:gs>
            <a:gs pos="100000">
              <a:schemeClr val="accent4">
                <a:hueOff val="-744128"/>
                <a:satOff val="4483"/>
                <a:lumOff val="35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D0E5AC8D-16B3-4680-B737-C2CBD8A515C1}">
      <dsp:nvSpPr>
        <dsp:cNvPr id="0" name=""/>
        <dsp:cNvSpPr/>
      </dsp:nvSpPr>
      <dsp:spPr>
        <a:xfrm>
          <a:off x="1060024" y="2435596"/>
          <a:ext cx="164347" cy="164347"/>
        </a:xfrm>
        <a:prstGeom prst="ellipse">
          <a:avLst/>
        </a:prstGeom>
        <a:gradFill rotWithShape="0">
          <a:gsLst>
            <a:gs pos="0">
              <a:schemeClr val="accent4">
                <a:hueOff val="-992171"/>
                <a:satOff val="5978"/>
                <a:lumOff val="479"/>
                <a:alphaOff val="0"/>
                <a:shade val="51000"/>
                <a:satMod val="130000"/>
              </a:schemeClr>
            </a:gs>
            <a:gs pos="80000">
              <a:schemeClr val="accent4">
                <a:hueOff val="-992171"/>
                <a:satOff val="5978"/>
                <a:lumOff val="479"/>
                <a:alphaOff val="0"/>
                <a:shade val="93000"/>
                <a:satMod val="130000"/>
              </a:schemeClr>
            </a:gs>
            <a:gs pos="100000">
              <a:schemeClr val="accent4">
                <a:hueOff val="-992171"/>
                <a:satOff val="5978"/>
                <a:lumOff val="47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F2ADAFD8-40F1-4A0F-8CAD-7074F54FB826}">
      <dsp:nvSpPr>
        <dsp:cNvPr id="0" name=""/>
        <dsp:cNvSpPr/>
      </dsp:nvSpPr>
      <dsp:spPr>
        <a:xfrm>
          <a:off x="1428162" y="2596656"/>
          <a:ext cx="164347" cy="164347"/>
        </a:xfrm>
        <a:prstGeom prst="ellipse">
          <a:avLst/>
        </a:prstGeom>
        <a:gradFill rotWithShape="0">
          <a:gsLst>
            <a:gs pos="0">
              <a:schemeClr val="accent4">
                <a:hueOff val="-1240214"/>
                <a:satOff val="7472"/>
                <a:lumOff val="599"/>
                <a:alphaOff val="0"/>
                <a:shade val="51000"/>
                <a:satMod val="130000"/>
              </a:schemeClr>
            </a:gs>
            <a:gs pos="80000">
              <a:schemeClr val="accent4">
                <a:hueOff val="-1240214"/>
                <a:satOff val="7472"/>
                <a:lumOff val="599"/>
                <a:alphaOff val="0"/>
                <a:shade val="93000"/>
                <a:satMod val="130000"/>
              </a:schemeClr>
            </a:gs>
            <a:gs pos="100000">
              <a:schemeClr val="accent4">
                <a:hueOff val="-1240214"/>
                <a:satOff val="7472"/>
                <a:lumOff val="59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CC5ABD2F-FCEC-47C5-9E75-58F0BD4C8A1F}">
      <dsp:nvSpPr>
        <dsp:cNvPr id="0" name=""/>
        <dsp:cNvSpPr/>
      </dsp:nvSpPr>
      <dsp:spPr>
        <a:xfrm>
          <a:off x="1658248" y="2711700"/>
          <a:ext cx="258259" cy="258259"/>
        </a:xfrm>
        <a:prstGeom prst="ellipse">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0A5685C-E396-4EEC-B229-79BFC7C8BAD3}">
      <dsp:nvSpPr>
        <dsp:cNvPr id="0" name=""/>
        <dsp:cNvSpPr/>
      </dsp:nvSpPr>
      <dsp:spPr>
        <a:xfrm>
          <a:off x="1980368" y="2964794"/>
          <a:ext cx="164347" cy="164347"/>
        </a:xfrm>
        <a:prstGeom prst="ellipse">
          <a:avLst/>
        </a:prstGeom>
        <a:gradFill rotWithShape="0">
          <a:gsLst>
            <a:gs pos="0">
              <a:schemeClr val="accent4">
                <a:hueOff val="-1736299"/>
                <a:satOff val="10461"/>
                <a:lumOff val="838"/>
                <a:alphaOff val="0"/>
                <a:shade val="51000"/>
                <a:satMod val="130000"/>
              </a:schemeClr>
            </a:gs>
            <a:gs pos="80000">
              <a:schemeClr val="accent4">
                <a:hueOff val="-1736299"/>
                <a:satOff val="10461"/>
                <a:lumOff val="838"/>
                <a:alphaOff val="0"/>
                <a:shade val="93000"/>
                <a:satMod val="130000"/>
              </a:schemeClr>
            </a:gs>
            <a:gs pos="100000">
              <a:schemeClr val="accent4">
                <a:hueOff val="-1736299"/>
                <a:satOff val="10461"/>
                <a:lumOff val="83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F602979-9AE0-4C43-AECA-335A74F4BFDD}">
      <dsp:nvSpPr>
        <dsp:cNvPr id="0" name=""/>
        <dsp:cNvSpPr/>
      </dsp:nvSpPr>
      <dsp:spPr>
        <a:xfrm>
          <a:off x="2118420" y="3217889"/>
          <a:ext cx="164347" cy="164347"/>
        </a:xfrm>
        <a:prstGeom prst="ellipse">
          <a:avLst/>
        </a:prstGeom>
        <a:gradFill rotWithShape="0">
          <a:gsLst>
            <a:gs pos="0">
              <a:schemeClr val="accent4">
                <a:hueOff val="-1984342"/>
                <a:satOff val="11955"/>
                <a:lumOff val="958"/>
                <a:alphaOff val="0"/>
                <a:shade val="51000"/>
                <a:satMod val="130000"/>
              </a:schemeClr>
            </a:gs>
            <a:gs pos="80000">
              <a:schemeClr val="accent4">
                <a:hueOff val="-1984342"/>
                <a:satOff val="11955"/>
                <a:lumOff val="958"/>
                <a:alphaOff val="0"/>
                <a:shade val="93000"/>
                <a:satMod val="130000"/>
              </a:schemeClr>
            </a:gs>
            <a:gs pos="100000">
              <a:schemeClr val="accent4">
                <a:hueOff val="-1984342"/>
                <a:satOff val="11955"/>
                <a:lumOff val="95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7EDC6D1-6649-4292-85C0-E5B9E9751DE2}">
      <dsp:nvSpPr>
        <dsp:cNvPr id="0" name=""/>
        <dsp:cNvSpPr/>
      </dsp:nvSpPr>
      <dsp:spPr>
        <a:xfrm>
          <a:off x="921972" y="2734708"/>
          <a:ext cx="422607" cy="422607"/>
        </a:xfrm>
        <a:prstGeom prst="ellipse">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DA842C44-90E7-4007-9D28-D26BB064B15B}">
      <dsp:nvSpPr>
        <dsp:cNvPr id="0" name=""/>
        <dsp:cNvSpPr/>
      </dsp:nvSpPr>
      <dsp:spPr>
        <a:xfrm>
          <a:off x="24636" y="3609036"/>
          <a:ext cx="164347" cy="164347"/>
        </a:xfrm>
        <a:prstGeom prst="ellipse">
          <a:avLst/>
        </a:prstGeom>
        <a:gradFill rotWithShape="0">
          <a:gsLst>
            <a:gs pos="0">
              <a:schemeClr val="accent4">
                <a:hueOff val="-2480428"/>
                <a:satOff val="14944"/>
                <a:lumOff val="1198"/>
                <a:alphaOff val="0"/>
                <a:shade val="51000"/>
                <a:satMod val="130000"/>
              </a:schemeClr>
            </a:gs>
            <a:gs pos="80000">
              <a:schemeClr val="accent4">
                <a:hueOff val="-2480428"/>
                <a:satOff val="14944"/>
                <a:lumOff val="1198"/>
                <a:alphaOff val="0"/>
                <a:shade val="93000"/>
                <a:satMod val="130000"/>
              </a:schemeClr>
            </a:gs>
            <a:gs pos="100000">
              <a:schemeClr val="accent4">
                <a:hueOff val="-2480428"/>
                <a:satOff val="14944"/>
                <a:lumOff val="119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3F32D87-61F0-40E6-8AE0-6F8DA14E4F55}">
      <dsp:nvSpPr>
        <dsp:cNvPr id="0" name=""/>
        <dsp:cNvSpPr/>
      </dsp:nvSpPr>
      <dsp:spPr>
        <a:xfrm>
          <a:off x="162688" y="3816113"/>
          <a:ext cx="258259" cy="258259"/>
        </a:xfrm>
        <a:prstGeom prst="ellipse">
          <a:avLst/>
        </a:prstGeom>
        <a:gradFill rotWithShape="0">
          <a:gsLst>
            <a:gs pos="0">
              <a:schemeClr val="accent4">
                <a:hueOff val="-2728470"/>
                <a:satOff val="16438"/>
                <a:lumOff val="1318"/>
                <a:alphaOff val="0"/>
                <a:shade val="51000"/>
                <a:satMod val="130000"/>
              </a:schemeClr>
            </a:gs>
            <a:gs pos="80000">
              <a:schemeClr val="accent4">
                <a:hueOff val="-2728470"/>
                <a:satOff val="16438"/>
                <a:lumOff val="1318"/>
                <a:alphaOff val="0"/>
                <a:shade val="93000"/>
                <a:satMod val="130000"/>
              </a:schemeClr>
            </a:gs>
            <a:gs pos="100000">
              <a:schemeClr val="accent4">
                <a:hueOff val="-2728470"/>
                <a:satOff val="16438"/>
                <a:lumOff val="131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9DDFAC64-22A0-4A04-AFE3-548699BA97FB}">
      <dsp:nvSpPr>
        <dsp:cNvPr id="0" name=""/>
        <dsp:cNvSpPr/>
      </dsp:nvSpPr>
      <dsp:spPr>
        <a:xfrm>
          <a:off x="507817" y="4000182"/>
          <a:ext cx="375650" cy="375650"/>
        </a:xfrm>
        <a:prstGeom prst="ellipse">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D027406B-2C8E-4DE9-AD6A-7168EA1299C8}">
      <dsp:nvSpPr>
        <dsp:cNvPr id="0" name=""/>
        <dsp:cNvSpPr/>
      </dsp:nvSpPr>
      <dsp:spPr>
        <a:xfrm>
          <a:off x="990998" y="4299294"/>
          <a:ext cx="164347" cy="164347"/>
        </a:xfrm>
        <a:prstGeom prst="ellipse">
          <a:avLst/>
        </a:prstGeom>
        <a:gradFill rotWithShape="0">
          <a:gsLst>
            <a:gs pos="0">
              <a:schemeClr val="accent4">
                <a:hueOff val="-3224556"/>
                <a:satOff val="19427"/>
                <a:lumOff val="1557"/>
                <a:alphaOff val="0"/>
                <a:shade val="51000"/>
                <a:satMod val="130000"/>
              </a:schemeClr>
            </a:gs>
            <a:gs pos="80000">
              <a:schemeClr val="accent4">
                <a:hueOff val="-3224556"/>
                <a:satOff val="19427"/>
                <a:lumOff val="1557"/>
                <a:alphaOff val="0"/>
                <a:shade val="93000"/>
                <a:satMod val="130000"/>
              </a:schemeClr>
            </a:gs>
            <a:gs pos="100000">
              <a:schemeClr val="accent4">
                <a:hueOff val="-3224556"/>
                <a:satOff val="19427"/>
                <a:lumOff val="155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6771BFA-6FA8-4588-8B57-022137BE5AE4}">
      <dsp:nvSpPr>
        <dsp:cNvPr id="0" name=""/>
        <dsp:cNvSpPr/>
      </dsp:nvSpPr>
      <dsp:spPr>
        <a:xfrm>
          <a:off x="1083032" y="4000182"/>
          <a:ext cx="258259" cy="258259"/>
        </a:xfrm>
        <a:prstGeom prst="ellipse">
          <a:avLst/>
        </a:prstGeom>
        <a:gradFill rotWithShape="0">
          <a:gsLst>
            <a:gs pos="0">
              <a:schemeClr val="accent4">
                <a:hueOff val="-3472599"/>
                <a:satOff val="20921"/>
                <a:lumOff val="1677"/>
                <a:alphaOff val="0"/>
                <a:shade val="51000"/>
                <a:satMod val="130000"/>
              </a:schemeClr>
            </a:gs>
            <a:gs pos="80000">
              <a:schemeClr val="accent4">
                <a:hueOff val="-3472599"/>
                <a:satOff val="20921"/>
                <a:lumOff val="1677"/>
                <a:alphaOff val="0"/>
                <a:shade val="93000"/>
                <a:satMod val="130000"/>
              </a:schemeClr>
            </a:gs>
            <a:gs pos="100000">
              <a:schemeClr val="accent4">
                <a:hueOff val="-3472599"/>
                <a:satOff val="20921"/>
                <a:lumOff val="167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C4357FFA-108C-4B96-978C-55F2A6E21510}">
      <dsp:nvSpPr>
        <dsp:cNvPr id="0" name=""/>
        <dsp:cNvSpPr/>
      </dsp:nvSpPr>
      <dsp:spPr>
        <a:xfrm>
          <a:off x="1313119" y="4322303"/>
          <a:ext cx="164347" cy="164347"/>
        </a:xfrm>
        <a:prstGeom prst="ellipse">
          <a:avLst/>
        </a:prstGeom>
        <a:gradFill rotWithShape="0">
          <a:gsLst>
            <a:gs pos="0">
              <a:schemeClr val="accent4">
                <a:hueOff val="-3720641"/>
                <a:satOff val="22416"/>
                <a:lumOff val="1797"/>
                <a:alphaOff val="0"/>
                <a:shade val="51000"/>
                <a:satMod val="130000"/>
              </a:schemeClr>
            </a:gs>
            <a:gs pos="80000">
              <a:schemeClr val="accent4">
                <a:hueOff val="-3720641"/>
                <a:satOff val="22416"/>
                <a:lumOff val="1797"/>
                <a:alphaOff val="0"/>
                <a:shade val="93000"/>
                <a:satMod val="130000"/>
              </a:schemeClr>
            </a:gs>
            <a:gs pos="100000">
              <a:schemeClr val="accent4">
                <a:hueOff val="-3720641"/>
                <a:satOff val="22416"/>
                <a:lumOff val="179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B893A0E4-27D4-459A-B8DD-0F77AA09386F}">
      <dsp:nvSpPr>
        <dsp:cNvPr id="0" name=""/>
        <dsp:cNvSpPr/>
      </dsp:nvSpPr>
      <dsp:spPr>
        <a:xfrm>
          <a:off x="1520196" y="3954165"/>
          <a:ext cx="375650" cy="375650"/>
        </a:xfrm>
        <a:prstGeom prst="ellipse">
          <a:avLst/>
        </a:prstGeom>
        <a:gradFill rotWithShape="0">
          <a:gsLst>
            <a:gs pos="0">
              <a:schemeClr val="accent4">
                <a:hueOff val="-3968684"/>
                <a:satOff val="23910"/>
                <a:lumOff val="1916"/>
                <a:alphaOff val="0"/>
                <a:shade val="51000"/>
                <a:satMod val="130000"/>
              </a:schemeClr>
            </a:gs>
            <a:gs pos="80000">
              <a:schemeClr val="accent4">
                <a:hueOff val="-3968684"/>
                <a:satOff val="23910"/>
                <a:lumOff val="1916"/>
                <a:alphaOff val="0"/>
                <a:shade val="93000"/>
                <a:satMod val="130000"/>
              </a:schemeClr>
            </a:gs>
            <a:gs pos="100000">
              <a:schemeClr val="accent4">
                <a:hueOff val="-3968684"/>
                <a:satOff val="23910"/>
                <a:lumOff val="191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A9D69D2-7632-437D-8ECE-97D5EA91975E}">
      <dsp:nvSpPr>
        <dsp:cNvPr id="0" name=""/>
        <dsp:cNvSpPr/>
      </dsp:nvSpPr>
      <dsp:spPr>
        <a:xfrm>
          <a:off x="2026386" y="3862130"/>
          <a:ext cx="258259" cy="258259"/>
        </a:xfrm>
        <a:prstGeom prst="ellipse">
          <a:avLst/>
        </a:prstGeom>
        <a:gradFill rotWithShape="0">
          <a:gsLst>
            <a:gs pos="0">
              <a:schemeClr val="accent4">
                <a:hueOff val="-4216727"/>
                <a:satOff val="25405"/>
                <a:lumOff val="2036"/>
                <a:alphaOff val="0"/>
                <a:shade val="51000"/>
                <a:satMod val="130000"/>
              </a:schemeClr>
            </a:gs>
            <a:gs pos="80000">
              <a:schemeClr val="accent4">
                <a:hueOff val="-4216727"/>
                <a:satOff val="25405"/>
                <a:lumOff val="2036"/>
                <a:alphaOff val="0"/>
                <a:shade val="93000"/>
                <a:satMod val="130000"/>
              </a:schemeClr>
            </a:gs>
            <a:gs pos="100000">
              <a:schemeClr val="accent4">
                <a:hueOff val="-4216727"/>
                <a:satOff val="25405"/>
                <a:lumOff val="203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D8037EA-ED20-458E-AE16-CE03D0822CC8}">
      <dsp:nvSpPr>
        <dsp:cNvPr id="0" name=""/>
        <dsp:cNvSpPr/>
      </dsp:nvSpPr>
      <dsp:spPr>
        <a:xfrm>
          <a:off x="2284646" y="2780343"/>
          <a:ext cx="758472" cy="1448007"/>
        </a:xfrm>
        <a:prstGeom prst="chevron">
          <a:avLst>
            <a:gd name="adj" fmla="val 6231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7F43B34-EE8D-43BC-9401-AB1B0F574848}">
      <dsp:nvSpPr>
        <dsp:cNvPr id="0" name=""/>
        <dsp:cNvSpPr/>
      </dsp:nvSpPr>
      <dsp:spPr>
        <a:xfrm>
          <a:off x="3043118" y="2781046"/>
          <a:ext cx="2068562" cy="1447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2018 Voluntary Participation</a:t>
          </a:r>
        </a:p>
      </dsp:txBody>
      <dsp:txXfrm>
        <a:off x="3043118" y="2781046"/>
        <a:ext cx="2068562" cy="1447993"/>
      </dsp:txXfrm>
    </dsp:sp>
    <dsp:sp modelId="{96109A66-34BD-4A3A-B0D3-CD59DDFD8804}">
      <dsp:nvSpPr>
        <dsp:cNvPr id="0" name=""/>
        <dsp:cNvSpPr/>
      </dsp:nvSpPr>
      <dsp:spPr>
        <a:xfrm>
          <a:off x="5111681" y="2780343"/>
          <a:ext cx="758472" cy="1448007"/>
        </a:xfrm>
        <a:prstGeom prst="chevron">
          <a:avLst>
            <a:gd name="adj" fmla="val 62310"/>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0FCB5DAD-454B-4767-B8A7-0364DD1813F7}">
      <dsp:nvSpPr>
        <dsp:cNvPr id="0" name=""/>
        <dsp:cNvSpPr/>
      </dsp:nvSpPr>
      <dsp:spPr>
        <a:xfrm>
          <a:off x="5870153" y="2781046"/>
          <a:ext cx="2068562" cy="1447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2020 Education and Operations Testing Period</a:t>
          </a:r>
        </a:p>
      </dsp:txBody>
      <dsp:txXfrm>
        <a:off x="5870153" y="2781046"/>
        <a:ext cx="2068562" cy="1447993"/>
      </dsp:txXfrm>
    </dsp:sp>
    <dsp:sp modelId="{D5D7B7C9-83ED-4191-9B79-DCC4CF21D9EA}">
      <dsp:nvSpPr>
        <dsp:cNvPr id="0" name=""/>
        <dsp:cNvSpPr/>
      </dsp:nvSpPr>
      <dsp:spPr>
        <a:xfrm>
          <a:off x="7938715" y="2780343"/>
          <a:ext cx="758472" cy="1448007"/>
        </a:xfrm>
        <a:prstGeom prst="chevron">
          <a:avLst>
            <a:gd name="adj" fmla="val 6231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6834BDD-70EF-4B07-AD3D-4357F15DF336}">
      <dsp:nvSpPr>
        <dsp:cNvPr id="0" name=""/>
        <dsp:cNvSpPr/>
      </dsp:nvSpPr>
      <dsp:spPr>
        <a:xfrm>
          <a:off x="8779931" y="2660676"/>
          <a:ext cx="1758277" cy="1758277"/>
        </a:xfrm>
        <a:prstGeom prst="ellipse">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en-US" sz="2200" kern="1200" dirty="0"/>
            <a:t>2021 Penalties Applied</a:t>
          </a:r>
        </a:p>
      </dsp:txBody>
      <dsp:txXfrm>
        <a:off x="9037425" y="2918170"/>
        <a:ext cx="1243289" cy="1243289"/>
      </dsp:txXfrm>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B6BED3-5AB8-4CBA-9024-72746381DEEE}" type="datetimeFigureOut">
              <a:rPr lang="en-US" smtClean="0"/>
              <a:pPr/>
              <a:t>1/22/2020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7CEBD3-8A66-4A5D-9081-1BE5C7788115}" type="slidenum">
              <a:rPr lang="en-US" smtClean="0"/>
              <a:pPr/>
              <a:t>‹#›</a:t>
            </a:fld>
            <a:endParaRPr lang="en-US"/>
          </a:p>
        </p:txBody>
      </p:sp>
    </p:spTree>
    <p:extLst>
      <p:ext uri="{BB962C8B-B14F-4D97-AF65-F5344CB8AC3E}">
        <p14:creationId xmlns:p14="http://schemas.microsoft.com/office/powerpoint/2010/main" val="4181949563"/>
      </p:ext>
    </p:extLst>
  </p:cSld>
  <p:clrMap bg1="lt1" tx1="dk1" bg2="lt2" tx2="dk2" accent1="accent1" accent2="accent2" accent3="accent3" accent4="accent4" accent5="accent5" accent6="accent6" hlink="hlink" folHlink="folHlink"/>
  <p:notesStyle>
    <a:lvl1pPr marL="0" algn="l" defTabSz="1097280" rtl="0" eaLnBrk="1" latinLnBrk="0" hangingPunct="1">
      <a:defRPr sz="1440" kern="1200">
        <a:solidFill>
          <a:schemeClr val="tx1"/>
        </a:solidFill>
        <a:latin typeface="+mn-lt"/>
        <a:ea typeface="+mn-ea"/>
        <a:cs typeface="+mn-cs"/>
      </a:defRPr>
    </a:lvl1pPr>
    <a:lvl2pPr marL="548640" algn="l" defTabSz="1097280" rtl="0" eaLnBrk="1" latinLnBrk="0" hangingPunct="1">
      <a:defRPr sz="1440" kern="1200">
        <a:solidFill>
          <a:schemeClr val="tx1"/>
        </a:solidFill>
        <a:latin typeface="+mn-lt"/>
        <a:ea typeface="+mn-ea"/>
        <a:cs typeface="+mn-cs"/>
      </a:defRPr>
    </a:lvl2pPr>
    <a:lvl3pPr marL="1097280" algn="l" defTabSz="1097280" rtl="0" eaLnBrk="1" latinLnBrk="0" hangingPunct="1">
      <a:defRPr sz="1440" kern="1200">
        <a:solidFill>
          <a:schemeClr val="tx1"/>
        </a:solidFill>
        <a:latin typeface="+mn-lt"/>
        <a:ea typeface="+mn-ea"/>
        <a:cs typeface="+mn-cs"/>
      </a:defRPr>
    </a:lvl3pPr>
    <a:lvl4pPr marL="1645920" algn="l" defTabSz="1097280" rtl="0" eaLnBrk="1" latinLnBrk="0" hangingPunct="1">
      <a:defRPr sz="1440" kern="1200">
        <a:solidFill>
          <a:schemeClr val="tx1"/>
        </a:solidFill>
        <a:latin typeface="+mn-lt"/>
        <a:ea typeface="+mn-ea"/>
        <a:cs typeface="+mn-cs"/>
      </a:defRPr>
    </a:lvl4pPr>
    <a:lvl5pPr marL="2194560" algn="l" defTabSz="1097280" rtl="0" eaLnBrk="1" latinLnBrk="0" hangingPunct="1">
      <a:defRPr sz="1440" kern="1200">
        <a:solidFill>
          <a:schemeClr val="tx1"/>
        </a:solidFill>
        <a:latin typeface="+mn-lt"/>
        <a:ea typeface="+mn-ea"/>
        <a:cs typeface="+mn-cs"/>
      </a:defRPr>
    </a:lvl5pPr>
    <a:lvl6pPr marL="2743200" algn="l" defTabSz="1097280" rtl="0" eaLnBrk="1" latinLnBrk="0" hangingPunct="1">
      <a:defRPr sz="1440" kern="1200">
        <a:solidFill>
          <a:schemeClr val="tx1"/>
        </a:solidFill>
        <a:latin typeface="+mn-lt"/>
        <a:ea typeface="+mn-ea"/>
        <a:cs typeface="+mn-cs"/>
      </a:defRPr>
    </a:lvl6pPr>
    <a:lvl7pPr marL="3291840" algn="l" defTabSz="1097280" rtl="0" eaLnBrk="1" latinLnBrk="0" hangingPunct="1">
      <a:defRPr sz="1440" kern="1200">
        <a:solidFill>
          <a:schemeClr val="tx1"/>
        </a:solidFill>
        <a:latin typeface="+mn-lt"/>
        <a:ea typeface="+mn-ea"/>
        <a:cs typeface="+mn-cs"/>
      </a:defRPr>
    </a:lvl7pPr>
    <a:lvl8pPr marL="3840480" algn="l" defTabSz="1097280" rtl="0" eaLnBrk="1" latinLnBrk="0" hangingPunct="1">
      <a:defRPr sz="1440" kern="1200">
        <a:solidFill>
          <a:schemeClr val="tx1"/>
        </a:solidFill>
        <a:latin typeface="+mn-lt"/>
        <a:ea typeface="+mn-ea"/>
        <a:cs typeface="+mn-cs"/>
      </a:defRPr>
    </a:lvl8pPr>
    <a:lvl9pPr marL="4389120" algn="l" defTabSz="1097280" rtl="0" eaLnBrk="1" latinLnBrk="0" hangingPunct="1">
      <a:defRPr sz="144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CMS has not yet created the methodology to determine the outlier physicians</a:t>
            </a:r>
          </a:p>
        </p:txBody>
      </p:sp>
      <p:sp>
        <p:nvSpPr>
          <p:cNvPr id="4" name="Slide Number Placeholder 3"/>
          <p:cNvSpPr>
            <a:spLocks noGrp="1"/>
          </p:cNvSpPr>
          <p:nvPr>
            <p:ph type="sldNum" sz="quarter" idx="5"/>
          </p:nvPr>
        </p:nvSpPr>
        <p:spPr/>
        <p:txBody>
          <a:bodyPr/>
          <a:lstStyle/>
          <a:p>
            <a:fld id="{E47CEBD3-8A66-4A5D-9081-1BE5C7788115}" type="slidenum">
              <a:rPr lang="en-US" smtClean="0"/>
              <a:pPr/>
              <a:t>3</a:t>
            </a:fld>
            <a:endParaRPr lang="en-US"/>
          </a:p>
        </p:txBody>
      </p:sp>
    </p:spTree>
    <p:extLst>
      <p:ext uri="{BB962C8B-B14F-4D97-AF65-F5344CB8AC3E}">
        <p14:creationId xmlns:p14="http://schemas.microsoft.com/office/powerpoint/2010/main" val="2361029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Law does not mandate ordering providers strictly adhere to the AUC, just consult AUC. There is no hard stop to the ordering process.</a:t>
            </a:r>
          </a:p>
        </p:txBody>
      </p:sp>
      <p:sp>
        <p:nvSpPr>
          <p:cNvPr id="4" name="Slide Number Placeholder 3"/>
          <p:cNvSpPr>
            <a:spLocks noGrp="1"/>
          </p:cNvSpPr>
          <p:nvPr>
            <p:ph type="sldNum" sz="quarter" idx="5"/>
          </p:nvPr>
        </p:nvSpPr>
        <p:spPr/>
        <p:txBody>
          <a:bodyPr/>
          <a:lstStyle/>
          <a:p>
            <a:fld id="{E47CEBD3-8A66-4A5D-9081-1BE5C7788115}" type="slidenum">
              <a:rPr lang="en-US" smtClean="0"/>
              <a:pPr/>
              <a:t>4</a:t>
            </a:fld>
            <a:endParaRPr lang="en-US"/>
          </a:p>
        </p:txBody>
      </p:sp>
    </p:spTree>
    <p:extLst>
      <p:ext uri="{BB962C8B-B14F-4D97-AF65-F5344CB8AC3E}">
        <p14:creationId xmlns:p14="http://schemas.microsoft.com/office/powerpoint/2010/main" val="111141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 is a national professional medical specialty society or other org that is comprised primarily or providers or practitioners who predominantly provide direct patient care</a:t>
            </a:r>
          </a:p>
        </p:txBody>
      </p:sp>
      <p:sp>
        <p:nvSpPr>
          <p:cNvPr id="4" name="Slide Number Placeholder 3"/>
          <p:cNvSpPr>
            <a:spLocks noGrp="1"/>
          </p:cNvSpPr>
          <p:nvPr>
            <p:ph type="sldNum" sz="quarter" idx="5"/>
          </p:nvPr>
        </p:nvSpPr>
        <p:spPr/>
        <p:txBody>
          <a:bodyPr/>
          <a:lstStyle/>
          <a:p>
            <a:fld id="{E47CEBD3-8A66-4A5D-9081-1BE5C7788115}" type="slidenum">
              <a:rPr lang="en-US" smtClean="0"/>
              <a:pPr/>
              <a:t>5</a:t>
            </a:fld>
            <a:endParaRPr lang="en-US"/>
          </a:p>
        </p:txBody>
      </p:sp>
    </p:spTree>
    <p:extLst>
      <p:ext uri="{BB962C8B-B14F-4D97-AF65-F5344CB8AC3E}">
        <p14:creationId xmlns:p14="http://schemas.microsoft.com/office/powerpoint/2010/main" val="2186671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7CEBD3-8A66-4A5D-9081-1BE5C7788115}" type="slidenum">
              <a:rPr lang="en-US" smtClean="0"/>
              <a:pPr/>
              <a:t>6</a:t>
            </a:fld>
            <a:endParaRPr lang="en-US"/>
          </a:p>
        </p:txBody>
      </p:sp>
    </p:spTree>
    <p:extLst>
      <p:ext uri="{BB962C8B-B14F-4D97-AF65-F5344CB8AC3E}">
        <p14:creationId xmlns:p14="http://schemas.microsoft.com/office/powerpoint/2010/main" val="31345945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7CEBD3-8A66-4A5D-9081-1BE5C7788115}" type="slidenum">
              <a:rPr lang="en-US" smtClean="0"/>
              <a:pPr/>
              <a:t>9</a:t>
            </a:fld>
            <a:endParaRPr lang="en-US"/>
          </a:p>
        </p:txBody>
      </p:sp>
    </p:spTree>
    <p:extLst>
      <p:ext uri="{BB962C8B-B14F-4D97-AF65-F5344CB8AC3E}">
        <p14:creationId xmlns:p14="http://schemas.microsoft.com/office/powerpoint/2010/main" val="3740873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Education and Operations Testing Period, claims will not be denied for failing to include the AUC consultation info, but beginning in 2021, claims without this information appended will not be paid.</a:t>
            </a:r>
          </a:p>
        </p:txBody>
      </p:sp>
      <p:sp>
        <p:nvSpPr>
          <p:cNvPr id="4" name="Slide Number Placeholder 3"/>
          <p:cNvSpPr>
            <a:spLocks noGrp="1"/>
          </p:cNvSpPr>
          <p:nvPr>
            <p:ph type="sldNum" sz="quarter" idx="5"/>
          </p:nvPr>
        </p:nvSpPr>
        <p:spPr/>
        <p:txBody>
          <a:bodyPr/>
          <a:lstStyle/>
          <a:p>
            <a:fld id="{E47CEBD3-8A66-4A5D-9081-1BE5C7788115}" type="slidenum">
              <a:rPr lang="en-US" smtClean="0"/>
              <a:pPr/>
              <a:t>10</a:t>
            </a:fld>
            <a:endParaRPr lang="en-US"/>
          </a:p>
        </p:txBody>
      </p:sp>
    </p:spTree>
    <p:extLst>
      <p:ext uri="{BB962C8B-B14F-4D97-AF65-F5344CB8AC3E}">
        <p14:creationId xmlns:p14="http://schemas.microsoft.com/office/powerpoint/2010/main" val="1221905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SC Standar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F49A5B76-BD06-4481-9B05-3052B9574E7D}"/>
              </a:ext>
            </a:extLst>
          </p:cNvPr>
          <p:cNvCxnSpPr>
            <a:cxnSpLocks/>
          </p:cNvCxnSpPr>
          <p:nvPr userDrawn="1"/>
        </p:nvCxnSpPr>
        <p:spPr>
          <a:xfrm>
            <a:off x="959556" y="408895"/>
            <a:ext cx="12985044" cy="0"/>
          </a:xfrm>
          <a:prstGeom prst="line">
            <a:avLst/>
          </a:prstGeom>
          <a:ln w="12700">
            <a:solidFill>
              <a:srgbClr val="40B4E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11" name="Text Placeholder 10"/>
          <p:cNvSpPr>
            <a:spLocks noGrp="1"/>
          </p:cNvSpPr>
          <p:nvPr>
            <p:ph type="body" sz="quarter" idx="13"/>
          </p:nvPr>
        </p:nvSpPr>
        <p:spPr>
          <a:xfrm>
            <a:off x="685800" y="2130551"/>
            <a:ext cx="13258800" cy="50717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Footer Placeholder 13"/>
          <p:cNvSpPr>
            <a:spLocks noGrp="1"/>
          </p:cNvSpPr>
          <p:nvPr>
            <p:ph type="ftr" sz="quarter" idx="14"/>
          </p:nvPr>
        </p:nvSpPr>
        <p:spPr>
          <a:xfrm>
            <a:off x="685801" y="251929"/>
            <a:ext cx="184731" cy="313932"/>
          </a:xfrm>
          <a:solidFill>
            <a:schemeClr val="bg1"/>
          </a:solidFill>
        </p:spPr>
        <p:txBody>
          <a:bodyPr wrap="none">
            <a:spAutoFit/>
          </a:bodyPr>
          <a:lstStyle>
            <a:lvl1pPr>
              <a:defRPr>
                <a:solidFill>
                  <a:srgbClr val="69778A"/>
                </a:solidFill>
                <a:highlight>
                  <a:srgbClr val="FFFFFF"/>
                </a:highlight>
              </a:defRPr>
            </a:lvl1pPr>
          </a:lstStyle>
          <a:p>
            <a:pPr algn="l"/>
            <a:r>
              <a:rPr lang="en-US">
                <a:latin typeface="Century Gothic" panose="020B0502020202020204" pitchFamily="34" charset="0"/>
              </a:rPr>
              <a:t>PRESENTATION TITLE</a:t>
            </a:r>
          </a:p>
        </p:txBody>
      </p:sp>
    </p:spTree>
    <p:extLst>
      <p:ext uri="{BB962C8B-B14F-4D97-AF65-F5344CB8AC3E}">
        <p14:creationId xmlns:p14="http://schemas.microsoft.com/office/powerpoint/2010/main" val="557858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SC 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4951" y="1789287"/>
            <a:ext cx="10515600" cy="1868311"/>
          </a:xfrm>
        </p:spPr>
        <p:txBody>
          <a:bodyPr/>
          <a:lstStyle>
            <a:lvl1pPr>
              <a:defRPr sz="6000">
                <a:solidFill>
                  <a:schemeClr val="bg1"/>
                </a:solidFill>
              </a:defRPr>
            </a:lvl1pPr>
          </a:lstStyle>
          <a:p>
            <a:r>
              <a:rPr lang="en-US"/>
              <a:t>Click to edit Master title</a:t>
            </a:r>
          </a:p>
        </p:txBody>
      </p:sp>
      <p:sp>
        <p:nvSpPr>
          <p:cNvPr id="12" name="Text Placeholder 11"/>
          <p:cNvSpPr>
            <a:spLocks noGrp="1"/>
          </p:cNvSpPr>
          <p:nvPr>
            <p:ph type="body" sz="quarter" idx="11" hasCustomPrompt="1"/>
          </p:nvPr>
        </p:nvSpPr>
        <p:spPr>
          <a:xfrm>
            <a:off x="384951" y="3657600"/>
            <a:ext cx="4297680" cy="457200"/>
          </a:xfrm>
        </p:spPr>
        <p:txBody>
          <a:bodyPr>
            <a:normAutofit/>
          </a:bodyPr>
          <a:lstStyle>
            <a:lvl1pPr marL="0" indent="0">
              <a:buNone/>
              <a:defRPr sz="2400" i="1">
                <a:solidFill>
                  <a:srgbClr val="40B4E2"/>
                </a:solidFill>
              </a:defRPr>
            </a:lvl1pPr>
          </a:lstStyle>
          <a:p>
            <a:pPr lvl="0"/>
            <a:r>
              <a:rPr lang="en-US"/>
              <a:t>SUB HEADING / TYPE</a:t>
            </a:r>
          </a:p>
        </p:txBody>
      </p:sp>
      <p:sp>
        <p:nvSpPr>
          <p:cNvPr id="17" name="Footer Placeholder 1"/>
          <p:cNvSpPr txBox="1">
            <a:spLocks/>
          </p:cNvSpPr>
          <p:nvPr userDrawn="1"/>
        </p:nvSpPr>
        <p:spPr>
          <a:xfrm>
            <a:off x="11013440" y="7559229"/>
            <a:ext cx="3203786" cy="438150"/>
          </a:xfrm>
          <a:prstGeom prst="rect">
            <a:avLst/>
          </a:prstGeom>
        </p:spPr>
        <p:txBody>
          <a:bodyPr vert="horz" lIns="91440" tIns="45720" rIns="91440" bIns="45720" rtlCol="0" anchor="ctr"/>
          <a:lstStyle>
            <a:defPPr>
              <a:defRPr lang="en-US"/>
            </a:defPPr>
            <a:lvl1pPr marL="0" algn="ctr" defTabSz="1097280" rtl="0" eaLnBrk="1" latinLnBrk="0" hangingPunct="1">
              <a:defRPr sz="1440" kern="1200">
                <a:solidFill>
                  <a:schemeClr val="tx1">
                    <a:tint val="75000"/>
                  </a:schemeClr>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a:lstStyle>
          <a:p>
            <a:pPr algn="r"/>
            <a:r>
              <a:rPr lang="en-US" sz="1200" b="1">
                <a:solidFill>
                  <a:srgbClr val="102349"/>
                </a:solidFill>
                <a:latin typeface="Century Gothic" panose="020B0502020202020204" pitchFamily="34" charset="0"/>
              </a:rPr>
              <a:t>© Medsphere Systems Corporation</a:t>
            </a:r>
          </a:p>
          <a:p>
            <a:pPr algn="r"/>
            <a:r>
              <a:rPr lang="en-US" sz="1200">
                <a:solidFill>
                  <a:srgbClr val="102349"/>
                </a:solidFill>
                <a:latin typeface="Century Gothic" panose="020B0502020202020204" pitchFamily="34" charset="0"/>
              </a:rPr>
              <a:t>www.medsphere.com</a:t>
            </a:r>
          </a:p>
        </p:txBody>
      </p:sp>
    </p:spTree>
    <p:extLst>
      <p:ext uri="{BB962C8B-B14F-4D97-AF65-F5344CB8AC3E}">
        <p14:creationId xmlns:p14="http://schemas.microsoft.com/office/powerpoint/2010/main" val="3649285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MSC Side Grey 1">
    <p:spTree>
      <p:nvGrpSpPr>
        <p:cNvPr id="1" name=""/>
        <p:cNvGrpSpPr/>
        <p:nvPr/>
      </p:nvGrpSpPr>
      <p:grpSpPr>
        <a:xfrm>
          <a:off x="0" y="0"/>
          <a:ext cx="0" cy="0"/>
          <a:chOff x="0" y="0"/>
          <a:chExt cx="0" cy="0"/>
        </a:xfrm>
      </p:grpSpPr>
      <p:sp>
        <p:nvSpPr>
          <p:cNvPr id="5" name="Rectangle 4"/>
          <p:cNvSpPr/>
          <p:nvPr userDrawn="1"/>
        </p:nvSpPr>
        <p:spPr>
          <a:xfrm>
            <a:off x="0" y="0"/>
            <a:ext cx="7315200" cy="8229600"/>
          </a:xfrm>
          <a:prstGeom prst="rect">
            <a:avLst/>
          </a:prstGeom>
          <a:solidFill>
            <a:srgbClr val="ECE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92">
              <a:solidFill>
                <a:srgbClr val="ECEEF1"/>
              </a:solidFill>
            </a:endParaRPr>
          </a:p>
        </p:txBody>
      </p:sp>
      <p:sp>
        <p:nvSpPr>
          <p:cNvPr id="2" name="Title 1"/>
          <p:cNvSpPr>
            <a:spLocks noGrp="1"/>
          </p:cNvSpPr>
          <p:nvPr>
            <p:ph type="title"/>
          </p:nvPr>
        </p:nvSpPr>
        <p:spPr>
          <a:xfrm>
            <a:off x="987552" y="694944"/>
            <a:ext cx="5788152" cy="1883664"/>
          </a:xfrm>
        </p:spPr>
        <p:txBody>
          <a:bodyPr anchor="b"/>
          <a:lstStyle>
            <a:lvl1pPr>
              <a:defRPr sz="5400"/>
            </a:lvl1p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pPr algn="l"/>
            <a:r>
              <a:rPr lang="en-US">
                <a:solidFill>
                  <a:srgbClr val="69778A"/>
                </a:solidFill>
                <a:latin typeface="Century Gothic" panose="020B0502020202020204" pitchFamily="34" charset="0"/>
              </a:rPr>
              <a:t>Enterprise Account Executive Site Visit</a:t>
            </a:r>
          </a:p>
        </p:txBody>
      </p:sp>
      <p:sp>
        <p:nvSpPr>
          <p:cNvPr id="4" name="Rectangle 3"/>
          <p:cNvSpPr/>
          <p:nvPr userDrawn="1"/>
        </p:nvSpPr>
        <p:spPr>
          <a:xfrm>
            <a:off x="640080" y="-1"/>
            <a:ext cx="182880" cy="2514601"/>
          </a:xfrm>
          <a:prstGeom prst="rect">
            <a:avLst/>
          </a:prstGeom>
          <a:solidFill>
            <a:srgbClr val="4E92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92"/>
          </a:p>
        </p:txBody>
      </p:sp>
      <p:sp>
        <p:nvSpPr>
          <p:cNvPr id="7" name="Text Placeholder 6"/>
          <p:cNvSpPr>
            <a:spLocks noGrp="1"/>
          </p:cNvSpPr>
          <p:nvPr>
            <p:ph type="body" sz="quarter" idx="11"/>
          </p:nvPr>
        </p:nvSpPr>
        <p:spPr>
          <a:xfrm>
            <a:off x="685800" y="2999232"/>
            <a:ext cx="6099048" cy="384962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p:cNvSpPr>
            <a:spLocks noGrp="1"/>
          </p:cNvSpPr>
          <p:nvPr>
            <p:ph sz="quarter" idx="12"/>
          </p:nvPr>
        </p:nvSpPr>
        <p:spPr>
          <a:xfrm>
            <a:off x="7845552" y="694944"/>
            <a:ext cx="6099048" cy="6153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Graphic 9">
            <a:extLst>
              <a:ext uri="{FF2B5EF4-FFF2-40B4-BE49-F238E27FC236}">
                <a16:creationId xmlns:a16="http://schemas.microsoft.com/office/drawing/2014/main" id="{562AB116-24E6-44D3-847A-C7F45D527D4C}"/>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00852" y="7314878"/>
            <a:ext cx="2943748" cy="637812"/>
          </a:xfrm>
          <a:prstGeom prst="rect">
            <a:avLst/>
          </a:prstGeom>
        </p:spPr>
      </p:pic>
    </p:spTree>
    <p:extLst>
      <p:ext uri="{BB962C8B-B14F-4D97-AF65-F5344CB8AC3E}">
        <p14:creationId xmlns:p14="http://schemas.microsoft.com/office/powerpoint/2010/main" val="1868213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LD Side Dark R">
    <p:spTree>
      <p:nvGrpSpPr>
        <p:cNvPr id="1" name=""/>
        <p:cNvGrpSpPr/>
        <p:nvPr/>
      </p:nvGrpSpPr>
      <p:grpSpPr>
        <a:xfrm>
          <a:off x="0" y="0"/>
          <a:ext cx="0" cy="0"/>
          <a:chOff x="0" y="0"/>
          <a:chExt cx="0" cy="0"/>
        </a:xfrm>
      </p:grpSpPr>
      <p:sp>
        <p:nvSpPr>
          <p:cNvPr id="9" name="Rectangle 8"/>
          <p:cNvSpPr/>
          <p:nvPr userDrawn="1"/>
        </p:nvSpPr>
        <p:spPr>
          <a:xfrm>
            <a:off x="7315200" y="0"/>
            <a:ext cx="7315200" cy="8229600"/>
          </a:xfrm>
          <a:prstGeom prst="rect">
            <a:avLst/>
          </a:prstGeom>
          <a:solidFill>
            <a:srgbClr val="2B3E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92">
              <a:solidFill>
                <a:srgbClr val="ECEEF1"/>
              </a:solidFill>
            </a:endParaRPr>
          </a:p>
        </p:txBody>
      </p:sp>
      <p:sp>
        <p:nvSpPr>
          <p:cNvPr id="2" name="Title 1"/>
          <p:cNvSpPr>
            <a:spLocks noGrp="1"/>
          </p:cNvSpPr>
          <p:nvPr>
            <p:ph type="title"/>
          </p:nvPr>
        </p:nvSpPr>
        <p:spPr>
          <a:xfrm>
            <a:off x="987552" y="694944"/>
            <a:ext cx="5788152" cy="1883664"/>
          </a:xfrm>
        </p:spPr>
        <p:txBody>
          <a:bodyPr anchor="b"/>
          <a:lstStyle>
            <a:lvl1pPr>
              <a:defRPr sz="5400"/>
            </a:lvl1pPr>
          </a:lstStyle>
          <a:p>
            <a:r>
              <a:rPr lang="en-US"/>
              <a:t>Click to edit Master title style</a:t>
            </a:r>
          </a:p>
        </p:txBody>
      </p:sp>
      <p:sp>
        <p:nvSpPr>
          <p:cNvPr id="3" name="Footer Placeholder 2"/>
          <p:cNvSpPr>
            <a:spLocks noGrp="1"/>
          </p:cNvSpPr>
          <p:nvPr>
            <p:ph type="ftr" sz="quarter" idx="10"/>
          </p:nvPr>
        </p:nvSpPr>
        <p:spPr/>
        <p:txBody>
          <a:bodyPr/>
          <a:lstStyle/>
          <a:p>
            <a:pPr algn="l"/>
            <a:r>
              <a:rPr lang="en-US">
                <a:solidFill>
                  <a:srgbClr val="69778A"/>
                </a:solidFill>
                <a:latin typeface="Century Gothic" panose="020B0502020202020204" pitchFamily="34" charset="0"/>
              </a:rPr>
              <a:t>Medsphere History &amp; Culture</a:t>
            </a:r>
          </a:p>
        </p:txBody>
      </p:sp>
      <p:sp>
        <p:nvSpPr>
          <p:cNvPr id="4" name="Rectangle 3"/>
          <p:cNvSpPr/>
          <p:nvPr userDrawn="1"/>
        </p:nvSpPr>
        <p:spPr>
          <a:xfrm>
            <a:off x="640080" y="-1"/>
            <a:ext cx="182880" cy="2514601"/>
          </a:xfrm>
          <a:prstGeom prst="rect">
            <a:avLst/>
          </a:prstGeom>
          <a:solidFill>
            <a:srgbClr val="E223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92"/>
          </a:p>
        </p:txBody>
      </p:sp>
      <p:sp>
        <p:nvSpPr>
          <p:cNvPr id="7" name="Text Placeholder 6"/>
          <p:cNvSpPr>
            <a:spLocks noGrp="1"/>
          </p:cNvSpPr>
          <p:nvPr>
            <p:ph type="body" sz="quarter" idx="11"/>
          </p:nvPr>
        </p:nvSpPr>
        <p:spPr>
          <a:xfrm>
            <a:off x="685800" y="2999232"/>
            <a:ext cx="6099048" cy="384962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p:cNvCxnSpPr>
            <a:cxnSpLocks/>
          </p:cNvCxnSpPr>
          <p:nvPr userDrawn="1"/>
        </p:nvCxnSpPr>
        <p:spPr>
          <a:xfrm>
            <a:off x="7239000" y="7086600"/>
            <a:ext cx="6629400" cy="0"/>
          </a:xfrm>
          <a:prstGeom prst="line">
            <a:avLst/>
          </a:prstGeom>
          <a:ln w="12700">
            <a:solidFill>
              <a:srgbClr val="ECEEF1"/>
            </a:solidFill>
          </a:ln>
        </p:spPr>
        <p:style>
          <a:lnRef idx="1">
            <a:schemeClr val="accent1"/>
          </a:lnRef>
          <a:fillRef idx="0">
            <a:schemeClr val="accent1"/>
          </a:fillRef>
          <a:effectRef idx="0">
            <a:schemeClr val="accent1"/>
          </a:effectRef>
          <a:fontRef idx="minor">
            <a:schemeClr val="tx1"/>
          </a:fontRef>
        </p:style>
      </p:cxnSp>
      <p:sp>
        <p:nvSpPr>
          <p:cNvPr id="14" name="Content Placeholder 13"/>
          <p:cNvSpPr>
            <a:spLocks noGrp="1"/>
          </p:cNvSpPr>
          <p:nvPr>
            <p:ph sz="quarter" idx="12"/>
          </p:nvPr>
        </p:nvSpPr>
        <p:spPr>
          <a:xfrm>
            <a:off x="7845552" y="694944"/>
            <a:ext cx="6099048" cy="6153912"/>
          </a:xfrm>
        </p:spPr>
        <p:txBody>
          <a:bodyPr/>
          <a:lstStyle>
            <a:lvl1pPr marL="684213" indent="-684213">
              <a:buClr>
                <a:schemeClr val="bg1"/>
              </a:buClr>
              <a:buFont typeface="Courier New" panose="02070309020205020404" pitchFamily="49" charset="0"/>
              <a:buChar char="o"/>
              <a:defRPr>
                <a:solidFill>
                  <a:srgbClr val="ECEEF1"/>
                </a:solidFill>
              </a:defRPr>
            </a:lvl1pPr>
            <a:lvl2pPr marL="1376363" indent="-684213">
              <a:buClr>
                <a:schemeClr val="bg1"/>
              </a:buClr>
              <a:buFont typeface="Courier New" panose="02070309020205020404" pitchFamily="49" charset="0"/>
              <a:buChar char="o"/>
              <a:defRPr>
                <a:solidFill>
                  <a:srgbClr val="ECEEF1"/>
                </a:solidFill>
              </a:defRPr>
            </a:lvl2pPr>
            <a:lvl3pPr marL="1939925" indent="-571500">
              <a:buClr>
                <a:schemeClr val="bg1"/>
              </a:buClr>
              <a:buFont typeface="Courier New" panose="02070309020205020404" pitchFamily="49" charset="0"/>
              <a:buChar char="o"/>
              <a:defRPr>
                <a:solidFill>
                  <a:srgbClr val="ECEEF1"/>
                </a:solidFill>
              </a:defRPr>
            </a:lvl3pPr>
            <a:lvl4pPr marL="2513013" indent="-563563">
              <a:buClr>
                <a:schemeClr val="bg1"/>
              </a:buClr>
              <a:buFont typeface="Courier New" panose="02070309020205020404" pitchFamily="49" charset="0"/>
              <a:buChar char="o"/>
              <a:defRPr>
                <a:solidFill>
                  <a:srgbClr val="ECEEF1"/>
                </a:solidFill>
              </a:defRPr>
            </a:lvl4pPr>
            <a:lvl5pPr marL="3084513" indent="-573088">
              <a:buClr>
                <a:schemeClr val="bg1"/>
              </a:buClr>
              <a:buFont typeface="Courier New" panose="02070309020205020404" pitchFamily="49" charset="0"/>
              <a:buChar char="o"/>
              <a:defRPr>
                <a:solidFill>
                  <a:srgbClr val="ECEEF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1297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LD Side Dark R2">
    <p:spTree>
      <p:nvGrpSpPr>
        <p:cNvPr id="1" name=""/>
        <p:cNvGrpSpPr/>
        <p:nvPr/>
      </p:nvGrpSpPr>
      <p:grpSpPr>
        <a:xfrm>
          <a:off x="0" y="0"/>
          <a:ext cx="0" cy="0"/>
          <a:chOff x="0" y="0"/>
          <a:chExt cx="0" cy="0"/>
        </a:xfrm>
      </p:grpSpPr>
      <p:sp>
        <p:nvSpPr>
          <p:cNvPr id="9" name="Rectangle 8"/>
          <p:cNvSpPr/>
          <p:nvPr userDrawn="1"/>
        </p:nvSpPr>
        <p:spPr>
          <a:xfrm>
            <a:off x="7315200" y="0"/>
            <a:ext cx="7315200" cy="8229600"/>
          </a:xfrm>
          <a:prstGeom prst="rect">
            <a:avLst/>
          </a:prstGeom>
          <a:solidFill>
            <a:srgbClr val="2B3E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92">
              <a:solidFill>
                <a:srgbClr val="ECEEF1"/>
              </a:solidFill>
            </a:endParaRPr>
          </a:p>
        </p:txBody>
      </p:sp>
      <p:sp>
        <p:nvSpPr>
          <p:cNvPr id="3" name="Footer Placeholder 2"/>
          <p:cNvSpPr>
            <a:spLocks noGrp="1"/>
          </p:cNvSpPr>
          <p:nvPr>
            <p:ph type="ftr" sz="quarter" idx="10"/>
          </p:nvPr>
        </p:nvSpPr>
        <p:spPr/>
        <p:txBody>
          <a:bodyPr/>
          <a:lstStyle/>
          <a:p>
            <a:pPr algn="l"/>
            <a:r>
              <a:rPr lang="en-US">
                <a:solidFill>
                  <a:srgbClr val="69778A"/>
                </a:solidFill>
                <a:latin typeface="Century Gothic" panose="020B0502020202020204" pitchFamily="34" charset="0"/>
              </a:rPr>
              <a:t>Medsphere History &amp; Culture</a:t>
            </a:r>
          </a:p>
        </p:txBody>
      </p:sp>
      <p:cxnSp>
        <p:nvCxnSpPr>
          <p:cNvPr id="11" name="Straight Connector 10"/>
          <p:cNvCxnSpPr>
            <a:cxnSpLocks/>
          </p:cNvCxnSpPr>
          <p:nvPr userDrawn="1"/>
        </p:nvCxnSpPr>
        <p:spPr>
          <a:xfrm>
            <a:off x="7239000" y="7086600"/>
            <a:ext cx="6629400" cy="0"/>
          </a:xfrm>
          <a:prstGeom prst="line">
            <a:avLst/>
          </a:prstGeom>
          <a:ln w="12700">
            <a:solidFill>
              <a:srgbClr val="ECEEF1"/>
            </a:solidFill>
          </a:ln>
        </p:spPr>
        <p:style>
          <a:lnRef idx="1">
            <a:schemeClr val="accent1"/>
          </a:lnRef>
          <a:fillRef idx="0">
            <a:schemeClr val="accent1"/>
          </a:fillRef>
          <a:effectRef idx="0">
            <a:schemeClr val="accent1"/>
          </a:effectRef>
          <a:fontRef idx="minor">
            <a:schemeClr val="tx1"/>
          </a:fontRef>
        </p:style>
      </p:cxnSp>
      <p:sp>
        <p:nvSpPr>
          <p:cNvPr id="14" name="Content Placeholder 13"/>
          <p:cNvSpPr>
            <a:spLocks noGrp="1"/>
          </p:cNvSpPr>
          <p:nvPr>
            <p:ph sz="quarter" idx="12"/>
          </p:nvPr>
        </p:nvSpPr>
        <p:spPr>
          <a:xfrm>
            <a:off x="7845552" y="694944"/>
            <a:ext cx="6099048" cy="6153912"/>
          </a:xfrm>
        </p:spPr>
        <p:txBody>
          <a:bodyPr/>
          <a:lstStyle>
            <a:lvl1pPr marL="684213" indent="-684213">
              <a:buClr>
                <a:schemeClr val="bg1"/>
              </a:buClr>
              <a:buFont typeface="Courier New" panose="02070309020205020404" pitchFamily="49" charset="0"/>
              <a:buChar char="o"/>
              <a:defRPr>
                <a:solidFill>
                  <a:srgbClr val="ECEEF1"/>
                </a:solidFill>
              </a:defRPr>
            </a:lvl1pPr>
            <a:lvl2pPr marL="1376363" indent="-684213">
              <a:buClr>
                <a:schemeClr val="bg1"/>
              </a:buClr>
              <a:buFont typeface="Courier New" panose="02070309020205020404" pitchFamily="49" charset="0"/>
              <a:buChar char="o"/>
              <a:defRPr>
                <a:solidFill>
                  <a:srgbClr val="ECEEF1"/>
                </a:solidFill>
              </a:defRPr>
            </a:lvl2pPr>
            <a:lvl3pPr marL="1939925" indent="-571500">
              <a:buClr>
                <a:schemeClr val="bg1"/>
              </a:buClr>
              <a:buFont typeface="Courier New" panose="02070309020205020404" pitchFamily="49" charset="0"/>
              <a:buChar char="o"/>
              <a:defRPr>
                <a:solidFill>
                  <a:srgbClr val="ECEEF1"/>
                </a:solidFill>
              </a:defRPr>
            </a:lvl3pPr>
            <a:lvl4pPr marL="2513013" indent="-563563">
              <a:buClr>
                <a:schemeClr val="bg1"/>
              </a:buClr>
              <a:buFont typeface="Courier New" panose="02070309020205020404" pitchFamily="49" charset="0"/>
              <a:buChar char="o"/>
              <a:defRPr>
                <a:solidFill>
                  <a:srgbClr val="ECEEF1"/>
                </a:solidFill>
              </a:defRPr>
            </a:lvl4pPr>
            <a:lvl5pPr marL="3084513" indent="-573088">
              <a:buClr>
                <a:schemeClr val="bg1"/>
              </a:buClr>
              <a:buFont typeface="Courier New" panose="02070309020205020404" pitchFamily="49" charset="0"/>
              <a:buChar char="o"/>
              <a:defRPr>
                <a:solidFill>
                  <a:srgbClr val="ECEEF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Graphic 9"/>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00852" y="7314877"/>
            <a:ext cx="2943747" cy="637812"/>
          </a:xfrm>
          <a:prstGeom prst="rect">
            <a:avLst/>
          </a:prstGeom>
        </p:spPr>
      </p:pic>
      <p:sp>
        <p:nvSpPr>
          <p:cNvPr id="12" name="Title Placeholder 1">
            <a:extLst>
              <a:ext uri="{FF2B5EF4-FFF2-40B4-BE49-F238E27FC236}">
                <a16:creationId xmlns:a16="http://schemas.microsoft.com/office/drawing/2014/main" id="{5198866B-FA10-4565-B8AB-B898159B6E34}"/>
              </a:ext>
            </a:extLst>
          </p:cNvPr>
          <p:cNvSpPr>
            <a:spLocks noGrp="1"/>
          </p:cNvSpPr>
          <p:nvPr>
            <p:ph type="title"/>
          </p:nvPr>
        </p:nvSpPr>
        <p:spPr>
          <a:xfrm>
            <a:off x="1002999" y="762000"/>
            <a:ext cx="5781849" cy="882968"/>
          </a:xfrm>
          <a:prstGeom prst="rect">
            <a:avLst/>
          </a:prstGeom>
        </p:spPr>
        <p:txBody>
          <a:bodyPr vert="horz" lIns="91440" tIns="45720" rIns="91440" bIns="45720" rtlCol="0" anchor="ctr">
            <a:noAutofit/>
          </a:bodyPr>
          <a:lstStyle>
            <a:lvl1pPr>
              <a:defRPr sz="5400"/>
            </a:lvl1pPr>
          </a:lstStyle>
          <a:p>
            <a:r>
              <a:rPr lang="en-US"/>
              <a:t>Click to edit</a:t>
            </a:r>
          </a:p>
        </p:txBody>
      </p:sp>
      <p:sp>
        <p:nvSpPr>
          <p:cNvPr id="15" name="Text Placeholder 6">
            <a:extLst>
              <a:ext uri="{FF2B5EF4-FFF2-40B4-BE49-F238E27FC236}">
                <a16:creationId xmlns:a16="http://schemas.microsoft.com/office/drawing/2014/main" id="{7F216F9D-D367-41E6-BC34-FDE7152FE501}"/>
              </a:ext>
            </a:extLst>
          </p:cNvPr>
          <p:cNvSpPr>
            <a:spLocks noGrp="1"/>
          </p:cNvSpPr>
          <p:nvPr>
            <p:ph type="body" sz="quarter" idx="11"/>
          </p:nvPr>
        </p:nvSpPr>
        <p:spPr>
          <a:xfrm>
            <a:off x="685800" y="2048256"/>
            <a:ext cx="6099048" cy="4800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49228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LD Side Light R">
    <p:spTree>
      <p:nvGrpSpPr>
        <p:cNvPr id="1" name=""/>
        <p:cNvGrpSpPr/>
        <p:nvPr/>
      </p:nvGrpSpPr>
      <p:grpSpPr>
        <a:xfrm>
          <a:off x="0" y="0"/>
          <a:ext cx="0" cy="0"/>
          <a:chOff x="0" y="0"/>
          <a:chExt cx="0" cy="0"/>
        </a:xfrm>
      </p:grpSpPr>
      <p:sp>
        <p:nvSpPr>
          <p:cNvPr id="9" name="Rectangle 8"/>
          <p:cNvSpPr/>
          <p:nvPr userDrawn="1"/>
        </p:nvSpPr>
        <p:spPr>
          <a:xfrm>
            <a:off x="7315200" y="0"/>
            <a:ext cx="7315200" cy="8229600"/>
          </a:xfrm>
          <a:prstGeom prst="rect">
            <a:avLst/>
          </a:prstGeom>
          <a:solidFill>
            <a:srgbClr val="ECE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92">
              <a:solidFill>
                <a:srgbClr val="ECEEF1"/>
              </a:solidFill>
            </a:endParaRPr>
          </a:p>
        </p:txBody>
      </p:sp>
      <p:sp>
        <p:nvSpPr>
          <p:cNvPr id="2" name="Title 1"/>
          <p:cNvSpPr>
            <a:spLocks noGrp="1"/>
          </p:cNvSpPr>
          <p:nvPr>
            <p:ph type="title"/>
          </p:nvPr>
        </p:nvSpPr>
        <p:spPr>
          <a:xfrm>
            <a:off x="987552" y="694944"/>
            <a:ext cx="5788152" cy="1883664"/>
          </a:xfrm>
        </p:spPr>
        <p:txBody>
          <a:bodyPr anchor="b"/>
          <a:lstStyle>
            <a:lvl1pPr>
              <a:defRPr sz="5400"/>
            </a:lvl1pPr>
          </a:lstStyle>
          <a:p>
            <a:r>
              <a:rPr lang="en-US"/>
              <a:t>Click to edit Master title style</a:t>
            </a:r>
          </a:p>
        </p:txBody>
      </p:sp>
      <p:sp>
        <p:nvSpPr>
          <p:cNvPr id="3" name="Footer Placeholder 2"/>
          <p:cNvSpPr>
            <a:spLocks noGrp="1"/>
          </p:cNvSpPr>
          <p:nvPr>
            <p:ph type="ftr" sz="quarter" idx="10"/>
          </p:nvPr>
        </p:nvSpPr>
        <p:spPr/>
        <p:txBody>
          <a:bodyPr/>
          <a:lstStyle/>
          <a:p>
            <a:pPr algn="l"/>
            <a:r>
              <a:rPr lang="en-US">
                <a:solidFill>
                  <a:srgbClr val="69778A"/>
                </a:solidFill>
                <a:latin typeface="Century Gothic" panose="020B0502020202020204" pitchFamily="34" charset="0"/>
              </a:rPr>
              <a:t>Medsphere History &amp; Culture</a:t>
            </a:r>
          </a:p>
        </p:txBody>
      </p:sp>
      <p:sp>
        <p:nvSpPr>
          <p:cNvPr id="4" name="Rectangle 3"/>
          <p:cNvSpPr/>
          <p:nvPr userDrawn="1"/>
        </p:nvSpPr>
        <p:spPr>
          <a:xfrm>
            <a:off x="640080" y="-1"/>
            <a:ext cx="182880" cy="2514601"/>
          </a:xfrm>
          <a:prstGeom prst="rect">
            <a:avLst/>
          </a:prstGeom>
          <a:solidFill>
            <a:srgbClr val="E223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92"/>
          </a:p>
        </p:txBody>
      </p:sp>
      <p:sp>
        <p:nvSpPr>
          <p:cNvPr id="7" name="Text Placeholder 6"/>
          <p:cNvSpPr>
            <a:spLocks noGrp="1"/>
          </p:cNvSpPr>
          <p:nvPr>
            <p:ph type="body" sz="quarter" idx="11"/>
          </p:nvPr>
        </p:nvSpPr>
        <p:spPr>
          <a:xfrm>
            <a:off x="685800" y="2999232"/>
            <a:ext cx="6099048" cy="384962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p:cNvCxnSpPr>
            <a:cxnSpLocks/>
          </p:cNvCxnSpPr>
          <p:nvPr userDrawn="1"/>
        </p:nvCxnSpPr>
        <p:spPr>
          <a:xfrm>
            <a:off x="7239000" y="7086600"/>
            <a:ext cx="6629400" cy="0"/>
          </a:xfrm>
          <a:prstGeom prst="line">
            <a:avLst/>
          </a:prstGeom>
          <a:ln w="12700">
            <a:solidFill>
              <a:srgbClr val="ECEEF1"/>
            </a:solidFill>
          </a:ln>
        </p:spPr>
        <p:style>
          <a:lnRef idx="1">
            <a:schemeClr val="accent1"/>
          </a:lnRef>
          <a:fillRef idx="0">
            <a:schemeClr val="accent1"/>
          </a:fillRef>
          <a:effectRef idx="0">
            <a:schemeClr val="accent1"/>
          </a:effectRef>
          <a:fontRef idx="minor">
            <a:schemeClr val="tx1"/>
          </a:fontRef>
        </p:style>
      </p:cxnSp>
      <p:sp>
        <p:nvSpPr>
          <p:cNvPr id="12" name="Content Placeholder 13">
            <a:extLst>
              <a:ext uri="{FF2B5EF4-FFF2-40B4-BE49-F238E27FC236}">
                <a16:creationId xmlns:a16="http://schemas.microsoft.com/office/drawing/2014/main" id="{D18AF322-DC07-4D56-9EE0-26394BBDD0A8}"/>
              </a:ext>
            </a:extLst>
          </p:cNvPr>
          <p:cNvSpPr>
            <a:spLocks noGrp="1"/>
          </p:cNvSpPr>
          <p:nvPr>
            <p:ph sz="quarter" idx="12"/>
          </p:nvPr>
        </p:nvSpPr>
        <p:spPr>
          <a:xfrm>
            <a:off x="7845552" y="694944"/>
            <a:ext cx="6099048" cy="6153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3" name="Graphic 12">
            <a:extLst>
              <a:ext uri="{FF2B5EF4-FFF2-40B4-BE49-F238E27FC236}">
                <a16:creationId xmlns:a16="http://schemas.microsoft.com/office/drawing/2014/main" id="{AED493BE-7C07-4179-B9FE-D98BC78285B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00852" y="7314877"/>
            <a:ext cx="2943748" cy="637812"/>
          </a:xfrm>
          <a:prstGeom prst="rect">
            <a:avLst/>
          </a:prstGeom>
        </p:spPr>
      </p:pic>
    </p:spTree>
    <p:extLst>
      <p:ext uri="{BB962C8B-B14F-4D97-AF65-F5344CB8AC3E}">
        <p14:creationId xmlns:p14="http://schemas.microsoft.com/office/powerpoint/2010/main" val="4149749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LD Standar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F49A5B76-BD06-4481-9B05-3052B9574E7D}"/>
              </a:ext>
            </a:extLst>
          </p:cNvPr>
          <p:cNvCxnSpPr>
            <a:cxnSpLocks/>
          </p:cNvCxnSpPr>
          <p:nvPr userDrawn="1"/>
        </p:nvCxnSpPr>
        <p:spPr>
          <a:xfrm>
            <a:off x="959556" y="408895"/>
            <a:ext cx="12985044" cy="0"/>
          </a:xfrm>
          <a:prstGeom prst="line">
            <a:avLst/>
          </a:prstGeom>
          <a:ln w="12700">
            <a:solidFill>
              <a:srgbClr val="40B4E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11" name="Text Placeholder 10"/>
          <p:cNvSpPr>
            <a:spLocks noGrp="1"/>
          </p:cNvSpPr>
          <p:nvPr>
            <p:ph type="body" sz="quarter" idx="13"/>
          </p:nvPr>
        </p:nvSpPr>
        <p:spPr>
          <a:xfrm>
            <a:off x="685800" y="2130551"/>
            <a:ext cx="13258800" cy="50717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Footer Placeholder 13"/>
          <p:cNvSpPr>
            <a:spLocks noGrp="1"/>
          </p:cNvSpPr>
          <p:nvPr>
            <p:ph type="ftr" sz="quarter" idx="14"/>
          </p:nvPr>
        </p:nvSpPr>
        <p:spPr>
          <a:xfrm>
            <a:off x="685801" y="251929"/>
            <a:ext cx="184731" cy="313932"/>
          </a:xfrm>
          <a:solidFill>
            <a:schemeClr val="bg1"/>
          </a:solidFill>
        </p:spPr>
        <p:txBody>
          <a:bodyPr wrap="none">
            <a:spAutoFit/>
          </a:bodyPr>
          <a:lstStyle>
            <a:lvl1pPr>
              <a:defRPr>
                <a:solidFill>
                  <a:srgbClr val="69778A"/>
                </a:solidFill>
                <a:highlight>
                  <a:srgbClr val="FFFFFF"/>
                </a:highlight>
              </a:defRPr>
            </a:lvl1pPr>
          </a:lstStyle>
          <a:p>
            <a:pPr algn="l"/>
            <a:r>
              <a:rPr lang="en-US">
                <a:latin typeface="Century Gothic" panose="020B0502020202020204" pitchFamily="34" charset="0"/>
              </a:rPr>
              <a:t>PRESENTATION TITLE</a:t>
            </a:r>
          </a:p>
        </p:txBody>
      </p:sp>
    </p:spTree>
    <p:extLst>
      <p:ext uri="{BB962C8B-B14F-4D97-AF65-F5344CB8AC3E}">
        <p14:creationId xmlns:p14="http://schemas.microsoft.com/office/powerpoint/2010/main" val="2511191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LD 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4951" y="1789287"/>
            <a:ext cx="10515600" cy="1868311"/>
          </a:xfrm>
        </p:spPr>
        <p:txBody>
          <a:bodyPr/>
          <a:lstStyle>
            <a:lvl1pPr>
              <a:defRPr sz="6000">
                <a:solidFill>
                  <a:schemeClr val="bg1"/>
                </a:solidFill>
              </a:defRPr>
            </a:lvl1pPr>
          </a:lstStyle>
          <a:p>
            <a:r>
              <a:rPr lang="en-US"/>
              <a:t>Click to edit Master title</a:t>
            </a:r>
          </a:p>
        </p:txBody>
      </p:sp>
      <p:sp>
        <p:nvSpPr>
          <p:cNvPr id="12" name="Text Placeholder 11"/>
          <p:cNvSpPr>
            <a:spLocks noGrp="1"/>
          </p:cNvSpPr>
          <p:nvPr>
            <p:ph type="body" sz="quarter" idx="11" hasCustomPrompt="1"/>
          </p:nvPr>
        </p:nvSpPr>
        <p:spPr>
          <a:xfrm>
            <a:off x="384951" y="3657600"/>
            <a:ext cx="4297680" cy="457200"/>
          </a:xfrm>
        </p:spPr>
        <p:txBody>
          <a:bodyPr>
            <a:normAutofit/>
          </a:bodyPr>
          <a:lstStyle>
            <a:lvl1pPr marL="0" indent="0">
              <a:buNone/>
              <a:defRPr sz="2400" i="1">
                <a:solidFill>
                  <a:srgbClr val="40B4E2"/>
                </a:solidFill>
              </a:defRPr>
            </a:lvl1pPr>
          </a:lstStyle>
          <a:p>
            <a:pPr lvl="0"/>
            <a:r>
              <a:rPr lang="en-US"/>
              <a:t>SUB HEADING / TYPE</a:t>
            </a:r>
          </a:p>
        </p:txBody>
      </p:sp>
      <p:sp>
        <p:nvSpPr>
          <p:cNvPr id="17" name="Footer Placeholder 1"/>
          <p:cNvSpPr txBox="1">
            <a:spLocks/>
          </p:cNvSpPr>
          <p:nvPr userDrawn="1"/>
        </p:nvSpPr>
        <p:spPr>
          <a:xfrm>
            <a:off x="9585789" y="7559229"/>
            <a:ext cx="4631437" cy="438150"/>
          </a:xfrm>
          <a:prstGeom prst="rect">
            <a:avLst/>
          </a:prstGeom>
        </p:spPr>
        <p:txBody>
          <a:bodyPr vert="horz" lIns="91440" tIns="45720" rIns="91440" bIns="45720" rtlCol="0" anchor="ctr"/>
          <a:lstStyle>
            <a:defPPr>
              <a:defRPr lang="en-US"/>
            </a:defPPr>
            <a:lvl1pPr marL="0" algn="ctr" defTabSz="1097280" rtl="0" eaLnBrk="1" latinLnBrk="0" hangingPunct="1">
              <a:defRPr sz="1440" kern="1200">
                <a:solidFill>
                  <a:schemeClr val="tx1">
                    <a:tint val="75000"/>
                  </a:schemeClr>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a:lstStyle>
          <a:p>
            <a:pPr algn="r"/>
            <a:r>
              <a:rPr lang="en-US" sz="1200" b="1">
                <a:solidFill>
                  <a:srgbClr val="102349"/>
                </a:solidFill>
                <a:latin typeface="Century Gothic" panose="020B0502020202020204" pitchFamily="34" charset="0"/>
              </a:rPr>
              <a:t>© ChartLogic, A Division of Medsphere Systems Corporation</a:t>
            </a:r>
          </a:p>
          <a:p>
            <a:pPr algn="r"/>
            <a:r>
              <a:rPr lang="en-US" sz="1200">
                <a:solidFill>
                  <a:srgbClr val="102349"/>
                </a:solidFill>
                <a:latin typeface="Century Gothic" panose="020B0502020202020204" pitchFamily="34" charset="0"/>
              </a:rPr>
              <a:t>www.chartlogic.com</a:t>
            </a:r>
          </a:p>
        </p:txBody>
      </p:sp>
    </p:spTree>
    <p:extLst>
      <p:ext uri="{BB962C8B-B14F-4D97-AF65-F5344CB8AC3E}">
        <p14:creationId xmlns:p14="http://schemas.microsoft.com/office/powerpoint/2010/main" val="2715082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762000"/>
            <a:ext cx="13225479" cy="882968"/>
          </a:xfrm>
          <a:prstGeom prst="rect">
            <a:avLst/>
          </a:prstGeom>
        </p:spPr>
        <p:txBody>
          <a:bodyPr vert="horz" lIns="91440" tIns="45720" rIns="91440" bIns="45720" rtlCol="0" anchor="ctr">
            <a:noAutofit/>
          </a:bodyPr>
          <a:lstStyle/>
          <a:p>
            <a:r>
              <a:rPr lang="en-US"/>
              <a:t>Click to edit Master title style</a:t>
            </a:r>
          </a:p>
        </p:txBody>
      </p:sp>
      <p:sp>
        <p:nvSpPr>
          <p:cNvPr id="5" name="Footer Placeholder 4"/>
          <p:cNvSpPr>
            <a:spLocks noGrp="1"/>
          </p:cNvSpPr>
          <p:nvPr>
            <p:ph type="ftr" sz="quarter" idx="3"/>
          </p:nvPr>
        </p:nvSpPr>
        <p:spPr>
          <a:xfrm>
            <a:off x="685800" y="7414709"/>
            <a:ext cx="4632960" cy="438150"/>
          </a:xfrm>
          <a:prstGeom prst="rect">
            <a:avLst/>
          </a:prstGeom>
        </p:spPr>
        <p:txBody>
          <a:bodyPr vert="horz" lIns="91440" tIns="45720" rIns="91440" bIns="45720" rtlCol="0" anchor="ctr"/>
          <a:lstStyle>
            <a:lvl1pPr algn="ctr">
              <a:defRPr sz="1440">
                <a:solidFill>
                  <a:schemeClr val="tx1">
                    <a:tint val="75000"/>
                  </a:schemeClr>
                </a:solidFill>
              </a:defRPr>
            </a:lvl1pPr>
          </a:lstStyle>
          <a:p>
            <a:pPr algn="l"/>
            <a:r>
              <a:rPr lang="en-US">
                <a:solidFill>
                  <a:srgbClr val="69778A"/>
                </a:solidFill>
                <a:latin typeface="Century Gothic" panose="020B0502020202020204" pitchFamily="34" charset="0"/>
              </a:rPr>
              <a:t>PRESENTATION TITLE</a:t>
            </a:r>
          </a:p>
        </p:txBody>
      </p:sp>
      <p:sp>
        <p:nvSpPr>
          <p:cNvPr id="17" name="Text Placeholder 16"/>
          <p:cNvSpPr>
            <a:spLocks noGrp="1"/>
          </p:cNvSpPr>
          <p:nvPr>
            <p:ph type="body" idx="1"/>
          </p:nvPr>
        </p:nvSpPr>
        <p:spPr>
          <a:xfrm>
            <a:off x="685800" y="2130552"/>
            <a:ext cx="13258800" cy="480364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1943546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82" r:id="rId3"/>
    <p:sldLayoutId id="2147483683" r:id="rId4"/>
    <p:sldLayoutId id="2147483684" r:id="rId5"/>
    <p:sldLayoutId id="2147483685" r:id="rId6"/>
  </p:sldLayoutIdLst>
  <p:hf sldNum="0" hdr="0" dt="0"/>
  <p:txStyles>
    <p:titleStyle>
      <a:lvl1pPr marL="0" algn="l" defTabSz="914400" rtl="0" eaLnBrk="1" latinLnBrk="0" hangingPunct="1">
        <a:spcBef>
          <a:spcPct val="0"/>
        </a:spcBef>
        <a:buNone/>
        <a:defRPr lang="en-US" sz="6000" b="0" i="0" kern="1200" dirty="0">
          <a:solidFill>
            <a:srgbClr val="102349"/>
          </a:solidFill>
          <a:latin typeface="Century Gothic" panose="020B0502020202020204" pitchFamily="34" charset="0"/>
          <a:ea typeface="+mj-ea"/>
          <a:cs typeface="Calibri Light" panose="020F0302020204030204" pitchFamily="34" charset="0"/>
        </a:defRPr>
      </a:lvl1pPr>
    </p:titleStyle>
    <p:bodyStyle>
      <a:lvl1pPr marL="684213" marR="0" indent="-684213" algn="l" defTabSz="1097280" rtl="0" eaLnBrk="1" fontAlgn="auto" latinLnBrk="0" hangingPunct="1">
        <a:lnSpc>
          <a:spcPct val="100000"/>
        </a:lnSpc>
        <a:spcBef>
          <a:spcPts val="0"/>
        </a:spcBef>
        <a:spcAft>
          <a:spcPts val="1200"/>
        </a:spcAft>
        <a:buClr>
          <a:srgbClr val="40B4E2"/>
        </a:buClr>
        <a:buSzTx/>
        <a:buFont typeface="Courier New" panose="02070309020205020404" pitchFamily="49" charset="0"/>
        <a:buChar char="o"/>
        <a:tabLst/>
        <a:defRPr sz="3200" b="0" i="0" kern="1200">
          <a:solidFill>
            <a:srgbClr val="2B3E50"/>
          </a:solidFill>
          <a:latin typeface="Century Gothic" panose="020B0502020202020204" pitchFamily="34" charset="0"/>
          <a:ea typeface="+mn-ea"/>
          <a:cs typeface="Calibri Light" panose="020F0302020204030204" pitchFamily="34" charset="0"/>
        </a:defRPr>
      </a:lvl1pPr>
      <a:lvl2pPr marL="1376363" marR="0" indent="-684213" algn="l" defTabSz="1097280" rtl="0" eaLnBrk="1" fontAlgn="auto" latinLnBrk="0" hangingPunct="1">
        <a:lnSpc>
          <a:spcPct val="100000"/>
        </a:lnSpc>
        <a:spcBef>
          <a:spcPts val="0"/>
        </a:spcBef>
        <a:spcAft>
          <a:spcPts val="1200"/>
        </a:spcAft>
        <a:buClr>
          <a:srgbClr val="40B4E2"/>
        </a:buClr>
        <a:buSzTx/>
        <a:buFont typeface="Courier New" panose="02070309020205020404" pitchFamily="49" charset="0"/>
        <a:buChar char="o"/>
        <a:tabLst/>
        <a:defRPr sz="2800" b="0" i="0" kern="1200">
          <a:solidFill>
            <a:srgbClr val="2B3E50"/>
          </a:solidFill>
          <a:latin typeface="Century Gothic" panose="020B0502020202020204" pitchFamily="34" charset="0"/>
          <a:ea typeface="+mn-ea"/>
          <a:cs typeface="Calibri Light" panose="020F0302020204030204" pitchFamily="34" charset="0"/>
        </a:defRPr>
      </a:lvl2pPr>
      <a:lvl3pPr marL="1939925" marR="0" indent="-571500" algn="l" defTabSz="1097280" rtl="0" eaLnBrk="1" fontAlgn="auto" latinLnBrk="0" hangingPunct="1">
        <a:lnSpc>
          <a:spcPct val="100000"/>
        </a:lnSpc>
        <a:spcBef>
          <a:spcPts val="0"/>
        </a:spcBef>
        <a:spcAft>
          <a:spcPts val="1200"/>
        </a:spcAft>
        <a:buClr>
          <a:srgbClr val="40B4E2"/>
        </a:buClr>
        <a:buSzTx/>
        <a:buFont typeface="Courier New" panose="02070309020205020404" pitchFamily="49" charset="0"/>
        <a:buChar char="o"/>
        <a:tabLst/>
        <a:defRPr sz="2400" b="0" i="0" kern="1200">
          <a:solidFill>
            <a:srgbClr val="2B3E50"/>
          </a:solidFill>
          <a:latin typeface="Century Gothic" panose="020B0502020202020204" pitchFamily="34" charset="0"/>
          <a:ea typeface="+mn-ea"/>
          <a:cs typeface="Calibri Light" panose="020F0302020204030204" pitchFamily="34" charset="0"/>
        </a:defRPr>
      </a:lvl3pPr>
      <a:lvl4pPr marL="2513013" indent="-563563" algn="l" defTabSz="1097280" rtl="0" eaLnBrk="1" latinLnBrk="0" hangingPunct="1">
        <a:spcBef>
          <a:spcPct val="20000"/>
        </a:spcBef>
        <a:buClr>
          <a:srgbClr val="40B4E2"/>
        </a:buClr>
        <a:buFont typeface="Arial" panose="020B0604020202020204" pitchFamily="34" charset="0"/>
        <a:buChar char="•"/>
        <a:defRPr sz="2400" b="0" i="0" kern="1200">
          <a:solidFill>
            <a:srgbClr val="2B3E50"/>
          </a:solidFill>
          <a:latin typeface="Century Gothic" panose="020B0502020202020204" pitchFamily="34" charset="0"/>
          <a:ea typeface="+mn-ea"/>
          <a:cs typeface="Calibri Light" panose="020F0302020204030204" pitchFamily="34" charset="0"/>
        </a:defRPr>
      </a:lvl4pPr>
      <a:lvl5pPr marL="3084513" indent="-573088" algn="l" defTabSz="1097280" rtl="0" eaLnBrk="1" latinLnBrk="0" hangingPunct="1">
        <a:spcBef>
          <a:spcPct val="20000"/>
        </a:spcBef>
        <a:buClr>
          <a:srgbClr val="40B4E2"/>
        </a:buClr>
        <a:buFont typeface="Arial" panose="020B0604020202020204" pitchFamily="34" charset="0"/>
        <a:buChar char="•"/>
        <a:defRPr sz="2400" b="0" i="0" kern="1200">
          <a:solidFill>
            <a:srgbClr val="2B3E50"/>
          </a:solidFill>
          <a:latin typeface="Century Gothic" panose="020B0502020202020204" pitchFamily="34" charset="0"/>
          <a:ea typeface="+mn-ea"/>
          <a:cs typeface="Calibri Light" panose="020F0302020204030204" pitchFamily="34" charset="0"/>
        </a:defRPr>
      </a:lvl5pPr>
      <a:lvl6pPr marL="3017520" indent="-274320" algn="l" defTabSz="109728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66160" indent="-274320" algn="l" defTabSz="109728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114800" indent="-274320" algn="l" defTabSz="109728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63440" indent="-274320" algn="l" defTabSz="109728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762000"/>
            <a:ext cx="13225479" cy="882968"/>
          </a:xfrm>
          <a:prstGeom prst="rect">
            <a:avLst/>
          </a:prstGeom>
        </p:spPr>
        <p:txBody>
          <a:bodyPr vert="horz" lIns="91440" tIns="45720" rIns="91440" bIns="45720" rtlCol="0" anchor="ctr">
            <a:noAutofit/>
          </a:bodyPr>
          <a:lstStyle/>
          <a:p>
            <a:r>
              <a:rPr lang="en-US"/>
              <a:t>Click to edit Master title style</a:t>
            </a:r>
          </a:p>
        </p:txBody>
      </p:sp>
      <p:sp>
        <p:nvSpPr>
          <p:cNvPr id="5" name="Footer Placeholder 4"/>
          <p:cNvSpPr>
            <a:spLocks noGrp="1"/>
          </p:cNvSpPr>
          <p:nvPr>
            <p:ph type="ftr" sz="quarter" idx="3"/>
          </p:nvPr>
        </p:nvSpPr>
        <p:spPr>
          <a:xfrm>
            <a:off x="685800" y="7414709"/>
            <a:ext cx="4632960" cy="438150"/>
          </a:xfrm>
          <a:prstGeom prst="rect">
            <a:avLst/>
          </a:prstGeom>
        </p:spPr>
        <p:txBody>
          <a:bodyPr vert="horz" lIns="91440" tIns="45720" rIns="91440" bIns="45720" rtlCol="0" anchor="ctr"/>
          <a:lstStyle>
            <a:lvl1pPr algn="ctr">
              <a:defRPr sz="1440">
                <a:solidFill>
                  <a:schemeClr val="tx1">
                    <a:tint val="75000"/>
                  </a:schemeClr>
                </a:solidFill>
              </a:defRPr>
            </a:lvl1pPr>
          </a:lstStyle>
          <a:p>
            <a:pPr algn="l"/>
            <a:r>
              <a:rPr lang="en-US">
                <a:solidFill>
                  <a:srgbClr val="69778A"/>
                </a:solidFill>
                <a:latin typeface="Century Gothic" panose="020B0502020202020204" pitchFamily="34" charset="0"/>
              </a:rPr>
              <a:t>PRESENTATION TITLE</a:t>
            </a:r>
          </a:p>
        </p:txBody>
      </p:sp>
      <p:sp>
        <p:nvSpPr>
          <p:cNvPr id="17" name="Text Placeholder 16"/>
          <p:cNvSpPr>
            <a:spLocks noGrp="1"/>
          </p:cNvSpPr>
          <p:nvPr>
            <p:ph type="body" idx="1"/>
          </p:nvPr>
        </p:nvSpPr>
        <p:spPr>
          <a:xfrm>
            <a:off x="685800" y="2130552"/>
            <a:ext cx="13258800" cy="480364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15290850"/>
      </p:ext>
    </p:extLst>
  </p:cSld>
  <p:clrMap bg1="lt1" tx1="dk1" bg2="lt2" tx2="dk2" accent1="accent1" accent2="accent2" accent3="accent3" accent4="accent4" accent5="accent5" accent6="accent6" hlink="hlink" folHlink="folHlink"/>
  <p:sldLayoutIdLst>
    <p:sldLayoutId id="2147483678" r:id="rId1"/>
    <p:sldLayoutId id="2147483679" r:id="rId2"/>
  </p:sldLayoutIdLst>
  <p:hf sldNum="0" hdr="0" dt="0"/>
  <p:txStyles>
    <p:titleStyle>
      <a:lvl1pPr marL="0" algn="l" defTabSz="914400" rtl="0" eaLnBrk="1" latinLnBrk="0" hangingPunct="1">
        <a:spcBef>
          <a:spcPct val="0"/>
        </a:spcBef>
        <a:buNone/>
        <a:defRPr lang="en-US" sz="6000" b="0" i="0" kern="1200" dirty="0">
          <a:solidFill>
            <a:srgbClr val="102349"/>
          </a:solidFill>
          <a:latin typeface="Century Gothic" panose="020B0502020202020204" pitchFamily="34" charset="0"/>
          <a:ea typeface="+mj-ea"/>
          <a:cs typeface="Calibri Light" panose="020F0302020204030204" pitchFamily="34" charset="0"/>
        </a:defRPr>
      </a:lvl1pPr>
    </p:titleStyle>
    <p:bodyStyle>
      <a:lvl1pPr marL="684213" marR="0" indent="-684213" algn="l" defTabSz="1097280" rtl="0" eaLnBrk="1" fontAlgn="auto" latinLnBrk="0" hangingPunct="1">
        <a:lnSpc>
          <a:spcPct val="100000"/>
        </a:lnSpc>
        <a:spcBef>
          <a:spcPts val="0"/>
        </a:spcBef>
        <a:spcAft>
          <a:spcPts val="1200"/>
        </a:spcAft>
        <a:buClr>
          <a:srgbClr val="40B4E2"/>
        </a:buClr>
        <a:buSzTx/>
        <a:buFont typeface="Courier New" panose="02070309020205020404" pitchFamily="49" charset="0"/>
        <a:buChar char="o"/>
        <a:tabLst/>
        <a:defRPr sz="3200" b="0" i="0" kern="1200">
          <a:solidFill>
            <a:srgbClr val="2B3E50"/>
          </a:solidFill>
          <a:latin typeface="Century Gothic" panose="020B0502020202020204" pitchFamily="34" charset="0"/>
          <a:ea typeface="+mn-ea"/>
          <a:cs typeface="Calibri Light" panose="020F0302020204030204" pitchFamily="34" charset="0"/>
        </a:defRPr>
      </a:lvl1pPr>
      <a:lvl2pPr marL="1376363" marR="0" indent="-684213" algn="l" defTabSz="1097280" rtl="0" eaLnBrk="1" fontAlgn="auto" latinLnBrk="0" hangingPunct="1">
        <a:lnSpc>
          <a:spcPct val="100000"/>
        </a:lnSpc>
        <a:spcBef>
          <a:spcPts val="0"/>
        </a:spcBef>
        <a:spcAft>
          <a:spcPts val="1200"/>
        </a:spcAft>
        <a:buClr>
          <a:srgbClr val="40B4E2"/>
        </a:buClr>
        <a:buSzTx/>
        <a:buFont typeface="Courier New" panose="02070309020205020404" pitchFamily="49" charset="0"/>
        <a:buChar char="o"/>
        <a:tabLst/>
        <a:defRPr sz="2800" b="0" i="0" kern="1200">
          <a:solidFill>
            <a:srgbClr val="2B3E50"/>
          </a:solidFill>
          <a:latin typeface="Century Gothic" panose="020B0502020202020204" pitchFamily="34" charset="0"/>
          <a:ea typeface="+mn-ea"/>
          <a:cs typeface="Calibri Light" panose="020F0302020204030204" pitchFamily="34" charset="0"/>
        </a:defRPr>
      </a:lvl2pPr>
      <a:lvl3pPr marL="1939925" marR="0" indent="-571500" algn="l" defTabSz="1097280" rtl="0" eaLnBrk="1" fontAlgn="auto" latinLnBrk="0" hangingPunct="1">
        <a:lnSpc>
          <a:spcPct val="100000"/>
        </a:lnSpc>
        <a:spcBef>
          <a:spcPts val="0"/>
        </a:spcBef>
        <a:spcAft>
          <a:spcPts val="1200"/>
        </a:spcAft>
        <a:buClr>
          <a:srgbClr val="40B4E2"/>
        </a:buClr>
        <a:buSzTx/>
        <a:buFont typeface="Courier New" panose="02070309020205020404" pitchFamily="49" charset="0"/>
        <a:buChar char="o"/>
        <a:tabLst/>
        <a:defRPr sz="2400" b="0" i="0" kern="1200">
          <a:solidFill>
            <a:srgbClr val="2B3E50"/>
          </a:solidFill>
          <a:latin typeface="Century Gothic" panose="020B0502020202020204" pitchFamily="34" charset="0"/>
          <a:ea typeface="+mn-ea"/>
          <a:cs typeface="Calibri Light" panose="020F0302020204030204" pitchFamily="34" charset="0"/>
        </a:defRPr>
      </a:lvl3pPr>
      <a:lvl4pPr marL="2513013" indent="-563563" algn="l" defTabSz="1097280" rtl="0" eaLnBrk="1" latinLnBrk="0" hangingPunct="1">
        <a:spcBef>
          <a:spcPct val="20000"/>
        </a:spcBef>
        <a:buClr>
          <a:srgbClr val="40B4E2"/>
        </a:buClr>
        <a:buFont typeface="Arial" panose="020B0604020202020204" pitchFamily="34" charset="0"/>
        <a:buChar char="•"/>
        <a:defRPr sz="2400" b="0" i="0" kern="1200">
          <a:solidFill>
            <a:srgbClr val="2B3E50"/>
          </a:solidFill>
          <a:latin typeface="Century Gothic" panose="020B0502020202020204" pitchFamily="34" charset="0"/>
          <a:ea typeface="+mn-ea"/>
          <a:cs typeface="Calibri Light" panose="020F0302020204030204" pitchFamily="34" charset="0"/>
        </a:defRPr>
      </a:lvl4pPr>
      <a:lvl5pPr marL="3084513" indent="-573088" algn="l" defTabSz="1097280" rtl="0" eaLnBrk="1" latinLnBrk="0" hangingPunct="1">
        <a:spcBef>
          <a:spcPct val="20000"/>
        </a:spcBef>
        <a:buClr>
          <a:srgbClr val="40B4E2"/>
        </a:buClr>
        <a:buFont typeface="Arial" panose="020B0604020202020204" pitchFamily="34" charset="0"/>
        <a:buChar char="•"/>
        <a:defRPr sz="2400" b="0" i="0" kern="1200">
          <a:solidFill>
            <a:srgbClr val="2B3E50"/>
          </a:solidFill>
          <a:latin typeface="Century Gothic" panose="020B0502020202020204" pitchFamily="34" charset="0"/>
          <a:ea typeface="+mn-ea"/>
          <a:cs typeface="Calibri Light" panose="020F0302020204030204" pitchFamily="34" charset="0"/>
        </a:defRPr>
      </a:lvl5pPr>
      <a:lvl6pPr marL="3017520" indent="-274320" algn="l" defTabSz="109728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66160" indent="-274320" algn="l" defTabSz="109728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114800" indent="-274320" algn="l" defTabSz="109728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63440" indent="-274320" algn="l" defTabSz="109728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cms.gov/Outreach-and-Education/Medicare-Learning-Network-MLN/MLNMattersArticles/downloads/MM11268.pdf"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cms.gov/Medicare/Quality-Initiatives-Patient-Assessment-Instruments/Appropriate-Use-Criteria-Program/CDSM"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20B57-8477-400B-BD40-56A24A4243F3}"/>
              </a:ext>
            </a:extLst>
          </p:cNvPr>
          <p:cNvSpPr>
            <a:spLocks noGrp="1"/>
          </p:cNvSpPr>
          <p:nvPr>
            <p:ph type="title"/>
          </p:nvPr>
        </p:nvSpPr>
        <p:spPr>
          <a:xfrm>
            <a:off x="384950" y="1789287"/>
            <a:ext cx="10918355" cy="1868311"/>
          </a:xfrm>
        </p:spPr>
        <p:txBody>
          <a:bodyPr/>
          <a:lstStyle/>
          <a:p>
            <a:r>
              <a:rPr lang="en-US" dirty="0"/>
              <a:t>Appropriate Use Criteria Program</a:t>
            </a:r>
          </a:p>
        </p:txBody>
      </p:sp>
      <p:sp>
        <p:nvSpPr>
          <p:cNvPr id="3" name="Text Placeholder 2">
            <a:extLst>
              <a:ext uri="{FF2B5EF4-FFF2-40B4-BE49-F238E27FC236}">
                <a16:creationId xmlns:a16="http://schemas.microsoft.com/office/drawing/2014/main" id="{62147158-C8F8-4EC0-8B68-4DD99392334E}"/>
              </a:ext>
            </a:extLst>
          </p:cNvPr>
          <p:cNvSpPr>
            <a:spLocks noGrp="1"/>
          </p:cNvSpPr>
          <p:nvPr>
            <p:ph type="body" sz="quarter" idx="11"/>
          </p:nvPr>
        </p:nvSpPr>
        <p:spPr>
          <a:xfrm>
            <a:off x="502730" y="3665411"/>
            <a:ext cx="8291645" cy="914404"/>
          </a:xfrm>
        </p:spPr>
        <p:txBody>
          <a:bodyPr>
            <a:normAutofit/>
          </a:bodyPr>
          <a:lstStyle/>
          <a:p>
            <a:r>
              <a:rPr lang="en-US" dirty="0"/>
              <a:t>Required consultations for advanced imaging services</a:t>
            </a:r>
          </a:p>
        </p:txBody>
      </p:sp>
    </p:spTree>
    <p:extLst>
      <p:ext uri="{BB962C8B-B14F-4D97-AF65-F5344CB8AC3E}">
        <p14:creationId xmlns:p14="http://schemas.microsoft.com/office/powerpoint/2010/main" val="1772434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6A0D7-6F22-499B-8090-7FD45EC93DC1}"/>
              </a:ext>
            </a:extLst>
          </p:cNvPr>
          <p:cNvSpPr>
            <a:spLocks noGrp="1"/>
          </p:cNvSpPr>
          <p:nvPr>
            <p:ph type="title"/>
          </p:nvPr>
        </p:nvSpPr>
        <p:spPr/>
        <p:txBody>
          <a:bodyPr/>
          <a:lstStyle/>
          <a:p>
            <a:r>
              <a:rPr lang="en-US" dirty="0"/>
              <a:t>Timeline</a:t>
            </a:r>
          </a:p>
        </p:txBody>
      </p:sp>
      <p:sp>
        <p:nvSpPr>
          <p:cNvPr id="4" name="Footer Placeholder 3">
            <a:extLst>
              <a:ext uri="{FF2B5EF4-FFF2-40B4-BE49-F238E27FC236}">
                <a16:creationId xmlns:a16="http://schemas.microsoft.com/office/drawing/2014/main" id="{DF3311D8-D5CD-41B0-B69F-9FCAD6A38F14}"/>
              </a:ext>
            </a:extLst>
          </p:cNvPr>
          <p:cNvSpPr>
            <a:spLocks noGrp="1"/>
          </p:cNvSpPr>
          <p:nvPr>
            <p:ph type="ftr" sz="quarter" idx="14"/>
          </p:nvPr>
        </p:nvSpPr>
        <p:spPr>
          <a:xfrm>
            <a:off x="685801" y="251929"/>
            <a:ext cx="1409360" cy="313932"/>
          </a:xfrm>
        </p:spPr>
        <p:txBody>
          <a:bodyPr/>
          <a:lstStyle/>
          <a:p>
            <a:pPr algn="l"/>
            <a:r>
              <a:rPr lang="en-US" dirty="0">
                <a:latin typeface="Century Gothic" panose="020B0502020202020204" pitchFamily="34" charset="0"/>
              </a:rPr>
              <a:t>AUC Program</a:t>
            </a:r>
          </a:p>
        </p:txBody>
      </p:sp>
      <p:graphicFrame>
        <p:nvGraphicFramePr>
          <p:cNvPr id="5" name="Diagram 4">
            <a:extLst>
              <a:ext uri="{FF2B5EF4-FFF2-40B4-BE49-F238E27FC236}">
                <a16:creationId xmlns:a16="http://schemas.microsoft.com/office/drawing/2014/main" id="{01D3E87E-1BD5-4748-BB41-6D7EE4E9DD21}"/>
              </a:ext>
            </a:extLst>
          </p:cNvPr>
          <p:cNvGraphicFramePr/>
          <p:nvPr>
            <p:extLst>
              <p:ext uri="{D42A27DB-BD31-4B8C-83A1-F6EECF244321}">
                <p14:modId xmlns:p14="http://schemas.microsoft.com/office/powerpoint/2010/main" val="685014842"/>
              </p:ext>
            </p:extLst>
          </p:nvPr>
        </p:nvGraphicFramePr>
        <p:xfrm>
          <a:off x="1546412" y="443753"/>
          <a:ext cx="10645588" cy="69222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57317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EA8BE-C383-4200-8655-3DC23313DBF1}"/>
              </a:ext>
            </a:extLst>
          </p:cNvPr>
          <p:cNvSpPr>
            <a:spLocks noGrp="1"/>
          </p:cNvSpPr>
          <p:nvPr>
            <p:ph type="title"/>
          </p:nvPr>
        </p:nvSpPr>
        <p:spPr/>
        <p:txBody>
          <a:bodyPr/>
          <a:lstStyle/>
          <a:p>
            <a:r>
              <a:rPr lang="en-US" dirty="0"/>
              <a:t>Additional Resources</a:t>
            </a:r>
          </a:p>
        </p:txBody>
      </p:sp>
      <p:sp>
        <p:nvSpPr>
          <p:cNvPr id="3" name="Text Placeholder 2">
            <a:extLst>
              <a:ext uri="{FF2B5EF4-FFF2-40B4-BE49-F238E27FC236}">
                <a16:creationId xmlns:a16="http://schemas.microsoft.com/office/drawing/2014/main" id="{F3BF87EB-0130-477D-9BAF-A4A4991A516D}"/>
              </a:ext>
            </a:extLst>
          </p:cNvPr>
          <p:cNvSpPr>
            <a:spLocks noGrp="1"/>
          </p:cNvSpPr>
          <p:nvPr>
            <p:ph type="body" sz="quarter" idx="13"/>
          </p:nvPr>
        </p:nvSpPr>
        <p:spPr/>
        <p:txBody>
          <a:bodyPr/>
          <a:lstStyle/>
          <a:p>
            <a:r>
              <a:rPr lang="en-US" dirty="0">
                <a:hlinkClick r:id="rId2"/>
              </a:rPr>
              <a:t>https://www.cms.gov/Outreach-and-Education/Medicare-Learning-Network-MLN/MLNMattersArticles/downloads/MM11268.pdf</a:t>
            </a:r>
            <a:r>
              <a:rPr lang="en-US" dirty="0"/>
              <a:t> </a:t>
            </a:r>
          </a:p>
          <a:p>
            <a:endParaRPr lang="en-US" dirty="0"/>
          </a:p>
        </p:txBody>
      </p:sp>
      <p:sp>
        <p:nvSpPr>
          <p:cNvPr id="4" name="Footer Placeholder 3">
            <a:extLst>
              <a:ext uri="{FF2B5EF4-FFF2-40B4-BE49-F238E27FC236}">
                <a16:creationId xmlns:a16="http://schemas.microsoft.com/office/drawing/2014/main" id="{645889A2-7011-4CD5-BFF0-D29F17BF1531}"/>
              </a:ext>
            </a:extLst>
          </p:cNvPr>
          <p:cNvSpPr>
            <a:spLocks noGrp="1"/>
          </p:cNvSpPr>
          <p:nvPr>
            <p:ph type="ftr" sz="quarter" idx="14"/>
          </p:nvPr>
        </p:nvSpPr>
        <p:spPr>
          <a:xfrm>
            <a:off x="685801" y="251929"/>
            <a:ext cx="1409360" cy="313932"/>
          </a:xfrm>
        </p:spPr>
        <p:txBody>
          <a:bodyPr/>
          <a:lstStyle/>
          <a:p>
            <a:pPr algn="l"/>
            <a:r>
              <a:rPr lang="en-US" dirty="0">
                <a:latin typeface="Century Gothic" panose="020B0502020202020204" pitchFamily="34" charset="0"/>
              </a:rPr>
              <a:t>AUC Program</a:t>
            </a:r>
          </a:p>
        </p:txBody>
      </p:sp>
    </p:spTree>
    <p:extLst>
      <p:ext uri="{BB962C8B-B14F-4D97-AF65-F5344CB8AC3E}">
        <p14:creationId xmlns:p14="http://schemas.microsoft.com/office/powerpoint/2010/main" val="2456984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99A3C1B-AA04-4A60-B172-AB04EC2F4375}"/>
              </a:ext>
            </a:extLst>
          </p:cNvPr>
          <p:cNvSpPr>
            <a:spLocks noGrp="1"/>
          </p:cNvSpPr>
          <p:nvPr>
            <p:ph type="title"/>
          </p:nvPr>
        </p:nvSpPr>
        <p:spPr>
          <a:xfrm>
            <a:off x="384950" y="1789287"/>
            <a:ext cx="10213277" cy="1868311"/>
          </a:xfrm>
        </p:spPr>
        <p:txBody>
          <a:bodyPr/>
          <a:lstStyle/>
          <a:p>
            <a:r>
              <a:rPr lang="en-US" dirty="0"/>
              <a:t>Questions?</a:t>
            </a:r>
          </a:p>
        </p:txBody>
      </p:sp>
    </p:spTree>
    <p:extLst>
      <p:ext uri="{BB962C8B-B14F-4D97-AF65-F5344CB8AC3E}">
        <p14:creationId xmlns:p14="http://schemas.microsoft.com/office/powerpoint/2010/main" val="3161637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711BA-AE5F-45FA-B464-3C396F12128B}"/>
              </a:ext>
            </a:extLst>
          </p:cNvPr>
          <p:cNvSpPr>
            <a:spLocks noGrp="1"/>
          </p:cNvSpPr>
          <p:nvPr>
            <p:ph type="title"/>
          </p:nvPr>
        </p:nvSpPr>
        <p:spPr/>
        <p:txBody>
          <a:bodyPr/>
          <a:lstStyle/>
          <a:p>
            <a:r>
              <a:rPr lang="en-US" dirty="0"/>
              <a:t>Purpose</a:t>
            </a:r>
          </a:p>
        </p:txBody>
      </p:sp>
      <p:sp>
        <p:nvSpPr>
          <p:cNvPr id="5" name="Text Placeholder 2">
            <a:extLst>
              <a:ext uri="{FF2B5EF4-FFF2-40B4-BE49-F238E27FC236}">
                <a16:creationId xmlns:a16="http://schemas.microsoft.com/office/drawing/2014/main" id="{DBF00A33-A562-441C-9405-EB94D3D254DB}"/>
              </a:ext>
            </a:extLst>
          </p:cNvPr>
          <p:cNvSpPr>
            <a:spLocks noGrp="1"/>
          </p:cNvSpPr>
          <p:nvPr>
            <p:ph type="body" sz="quarter" idx="13"/>
          </p:nvPr>
        </p:nvSpPr>
        <p:spPr>
          <a:xfrm>
            <a:off x="673274" y="2556436"/>
            <a:ext cx="13258800" cy="5071753"/>
          </a:xfrm>
        </p:spPr>
        <p:txBody>
          <a:bodyPr vert="horz" lIns="91440" tIns="45720" rIns="91440" bIns="45720" rtlCol="0" anchor="t">
            <a:normAutofit/>
          </a:bodyPr>
          <a:lstStyle/>
          <a:p>
            <a:pPr marL="0" indent="0" algn="ctr">
              <a:buNone/>
            </a:pPr>
            <a:r>
              <a:rPr lang="en-US" sz="4800" i="1" dirty="0">
                <a:solidFill>
                  <a:srgbClr val="4155AC"/>
                </a:solidFill>
                <a:latin typeface="Century Gothic"/>
                <a:cs typeface="Calibri Light"/>
              </a:rPr>
              <a:t>“Increase the rate of appropriate advanced diagnostic imaging services provided to Medicare beneficiaries”</a:t>
            </a:r>
            <a:endParaRPr lang="en-US" sz="4800" dirty="0">
              <a:latin typeface="Century Gothic"/>
              <a:cs typeface="Calibri Light"/>
            </a:endParaRPr>
          </a:p>
        </p:txBody>
      </p:sp>
      <p:sp>
        <p:nvSpPr>
          <p:cNvPr id="6" name="Footer Placeholder 1">
            <a:extLst>
              <a:ext uri="{FF2B5EF4-FFF2-40B4-BE49-F238E27FC236}">
                <a16:creationId xmlns:a16="http://schemas.microsoft.com/office/drawing/2014/main" id="{A89DA9FA-2350-4422-8379-FA630D58B408}"/>
              </a:ext>
            </a:extLst>
          </p:cNvPr>
          <p:cNvSpPr>
            <a:spLocks noGrp="1"/>
          </p:cNvSpPr>
          <p:nvPr>
            <p:ph type="ftr" sz="quarter" idx="14"/>
          </p:nvPr>
        </p:nvSpPr>
        <p:spPr>
          <a:xfrm>
            <a:off x="685801" y="251929"/>
            <a:ext cx="1603324" cy="313932"/>
          </a:xfrm>
        </p:spPr>
        <p:txBody>
          <a:bodyPr/>
          <a:lstStyle/>
          <a:p>
            <a:pPr algn="l"/>
            <a:r>
              <a:rPr lang="en-US" dirty="0">
                <a:latin typeface="Century Gothic" panose="020B0502020202020204" pitchFamily="34" charset="0"/>
              </a:rPr>
              <a:t>AUC PROGRAM</a:t>
            </a:r>
          </a:p>
        </p:txBody>
      </p:sp>
    </p:spTree>
    <p:extLst>
      <p:ext uri="{BB962C8B-B14F-4D97-AF65-F5344CB8AC3E}">
        <p14:creationId xmlns:p14="http://schemas.microsoft.com/office/powerpoint/2010/main" val="4212494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4BBDB-EA1D-4B48-8E4D-236465A4A9E4}"/>
              </a:ext>
            </a:extLst>
          </p:cNvPr>
          <p:cNvSpPr>
            <a:spLocks noGrp="1"/>
          </p:cNvSpPr>
          <p:nvPr>
            <p:ph type="title"/>
          </p:nvPr>
        </p:nvSpPr>
        <p:spPr/>
        <p:txBody>
          <a:bodyPr/>
          <a:lstStyle/>
          <a:p>
            <a:r>
              <a:rPr lang="en-US" dirty="0"/>
              <a:t>Regulatory Overview</a:t>
            </a:r>
          </a:p>
        </p:txBody>
      </p:sp>
      <p:sp>
        <p:nvSpPr>
          <p:cNvPr id="3" name="Text Placeholder 2">
            <a:extLst>
              <a:ext uri="{FF2B5EF4-FFF2-40B4-BE49-F238E27FC236}">
                <a16:creationId xmlns:a16="http://schemas.microsoft.com/office/drawing/2014/main" id="{964FFA77-1E83-4532-BC5A-F5B21AB49C1D}"/>
              </a:ext>
            </a:extLst>
          </p:cNvPr>
          <p:cNvSpPr>
            <a:spLocks noGrp="1"/>
          </p:cNvSpPr>
          <p:nvPr>
            <p:ph type="body" sz="quarter" idx="13"/>
          </p:nvPr>
        </p:nvSpPr>
        <p:spPr/>
        <p:txBody>
          <a:bodyPr vert="horz" lIns="91440" tIns="45720" rIns="91440" bIns="45720" rtlCol="0" anchor="t">
            <a:normAutofit fontScale="92500" lnSpcReduction="10000"/>
          </a:bodyPr>
          <a:lstStyle/>
          <a:p>
            <a:pPr marL="683895" indent="-683895"/>
            <a:r>
              <a:rPr lang="en-US" sz="2800" dirty="0">
                <a:latin typeface="Century Gothic"/>
                <a:cs typeface="Calibri Light"/>
              </a:rPr>
              <a:t>Established via the Protecting Access to Medicare Act (PAMA) of 2014, Section 218(b)</a:t>
            </a:r>
          </a:p>
          <a:p>
            <a:pPr marL="683895" indent="-683895"/>
            <a:r>
              <a:rPr lang="en-US" sz="2800" dirty="0">
                <a:latin typeface="Century Gothic"/>
                <a:cs typeface="Calibri Light"/>
              </a:rPr>
              <a:t>Clinicians ordering advanced imaging services are required to consult a qualified Clinical Decision Support Mechanism (CDSM)</a:t>
            </a:r>
          </a:p>
          <a:p>
            <a:pPr marL="683895" indent="-683895"/>
            <a:r>
              <a:rPr lang="en-US" sz="2800" dirty="0">
                <a:latin typeface="Century Gothic"/>
                <a:cs typeface="Calibri Light"/>
              </a:rPr>
              <a:t>CDSM identifies whether the order adheres to appropriate use criteria (AUC) and generates a consultation code (G-code and modifiers)</a:t>
            </a:r>
          </a:p>
          <a:p>
            <a:pPr marL="683895" indent="-683895"/>
            <a:r>
              <a:rPr lang="en-US" sz="2800" dirty="0">
                <a:latin typeface="Century Gothic"/>
                <a:cs typeface="Calibri Light"/>
              </a:rPr>
              <a:t>Ordering provider must provide the CDSM consultation code to the furnishing provider/facility</a:t>
            </a:r>
          </a:p>
          <a:p>
            <a:pPr marL="683895" indent="-683895"/>
            <a:r>
              <a:rPr lang="en-US" sz="2800" dirty="0">
                <a:latin typeface="Century Gothic"/>
                <a:cs typeface="Calibri Light"/>
              </a:rPr>
              <a:t>Consultation code must be appended to Medicare Part B claims</a:t>
            </a:r>
          </a:p>
          <a:p>
            <a:pPr marL="683895" indent="-683895"/>
            <a:r>
              <a:rPr lang="en-US" sz="2800" dirty="0">
                <a:latin typeface="Century Gothic"/>
                <a:cs typeface="Calibri Light"/>
              </a:rPr>
              <a:t>Clinicians whose ordering patterns are considered outliers will be subject to prior authorization</a:t>
            </a:r>
          </a:p>
        </p:txBody>
      </p:sp>
      <p:sp>
        <p:nvSpPr>
          <p:cNvPr id="4" name="Footer Placeholder 3">
            <a:extLst>
              <a:ext uri="{FF2B5EF4-FFF2-40B4-BE49-F238E27FC236}">
                <a16:creationId xmlns:a16="http://schemas.microsoft.com/office/drawing/2014/main" id="{3AA73743-9C4D-4988-B768-129DB14EADB9}"/>
              </a:ext>
            </a:extLst>
          </p:cNvPr>
          <p:cNvSpPr>
            <a:spLocks noGrp="1"/>
          </p:cNvSpPr>
          <p:nvPr>
            <p:ph type="ftr" sz="quarter" idx="14"/>
          </p:nvPr>
        </p:nvSpPr>
        <p:spPr>
          <a:xfrm>
            <a:off x="685801" y="251929"/>
            <a:ext cx="1603324" cy="313932"/>
          </a:xfrm>
        </p:spPr>
        <p:txBody>
          <a:bodyPr/>
          <a:lstStyle/>
          <a:p>
            <a:pPr algn="l"/>
            <a:r>
              <a:rPr lang="en-US" dirty="0">
                <a:latin typeface="Century Gothic" panose="020B0502020202020204" pitchFamily="34" charset="0"/>
              </a:rPr>
              <a:t>AUC PROGRAM</a:t>
            </a:r>
          </a:p>
        </p:txBody>
      </p:sp>
    </p:spTree>
    <p:extLst>
      <p:ext uri="{BB962C8B-B14F-4D97-AF65-F5344CB8AC3E}">
        <p14:creationId xmlns:p14="http://schemas.microsoft.com/office/powerpoint/2010/main" val="2904160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071C6-583E-473F-9F06-FA2FE69D855C}"/>
              </a:ext>
            </a:extLst>
          </p:cNvPr>
          <p:cNvSpPr>
            <a:spLocks noGrp="1"/>
          </p:cNvSpPr>
          <p:nvPr>
            <p:ph type="title"/>
          </p:nvPr>
        </p:nvSpPr>
        <p:spPr/>
        <p:txBody>
          <a:bodyPr/>
          <a:lstStyle/>
          <a:p>
            <a:r>
              <a:rPr lang="en-US" sz="5000" dirty="0"/>
              <a:t>Advanced Diagnostic Imaging Services</a:t>
            </a:r>
          </a:p>
        </p:txBody>
      </p:sp>
      <p:sp>
        <p:nvSpPr>
          <p:cNvPr id="3" name="Text Placeholder 2">
            <a:extLst>
              <a:ext uri="{FF2B5EF4-FFF2-40B4-BE49-F238E27FC236}">
                <a16:creationId xmlns:a16="http://schemas.microsoft.com/office/drawing/2014/main" id="{255DAA9D-A6E7-48D4-8786-B2B623B307B9}"/>
              </a:ext>
            </a:extLst>
          </p:cNvPr>
          <p:cNvSpPr>
            <a:spLocks noGrp="1"/>
          </p:cNvSpPr>
          <p:nvPr>
            <p:ph type="body" sz="quarter" idx="13"/>
          </p:nvPr>
        </p:nvSpPr>
        <p:spPr/>
        <p:txBody>
          <a:bodyPr/>
          <a:lstStyle/>
          <a:p>
            <a:r>
              <a:rPr lang="en-US" dirty="0"/>
              <a:t>AUC must be consulted for the following types of exams:</a:t>
            </a:r>
          </a:p>
          <a:p>
            <a:pPr lvl="1"/>
            <a:r>
              <a:rPr lang="en-US" dirty="0"/>
              <a:t>Magnetic Resonance Imaging (MRI)</a:t>
            </a:r>
          </a:p>
          <a:p>
            <a:pPr lvl="1"/>
            <a:r>
              <a:rPr lang="en-US" dirty="0"/>
              <a:t>Computed Tomography (CT)</a:t>
            </a:r>
          </a:p>
          <a:p>
            <a:pPr lvl="1"/>
            <a:r>
              <a:rPr lang="en-US" dirty="0"/>
              <a:t>Positron Emission Tomography (PET)</a:t>
            </a:r>
          </a:p>
          <a:p>
            <a:pPr lvl="1"/>
            <a:r>
              <a:rPr lang="en-US" dirty="0"/>
              <a:t>Nuclear Medicine</a:t>
            </a:r>
          </a:p>
        </p:txBody>
      </p:sp>
      <p:sp>
        <p:nvSpPr>
          <p:cNvPr id="4" name="Footer Placeholder 3">
            <a:extLst>
              <a:ext uri="{FF2B5EF4-FFF2-40B4-BE49-F238E27FC236}">
                <a16:creationId xmlns:a16="http://schemas.microsoft.com/office/drawing/2014/main" id="{F1EE3A86-2DFF-4706-812E-2888ECFFF094}"/>
              </a:ext>
            </a:extLst>
          </p:cNvPr>
          <p:cNvSpPr>
            <a:spLocks noGrp="1"/>
          </p:cNvSpPr>
          <p:nvPr>
            <p:ph type="ftr" sz="quarter" idx="14"/>
          </p:nvPr>
        </p:nvSpPr>
        <p:spPr>
          <a:xfrm>
            <a:off x="685801" y="251929"/>
            <a:ext cx="1603324" cy="313932"/>
          </a:xfrm>
        </p:spPr>
        <p:txBody>
          <a:bodyPr/>
          <a:lstStyle/>
          <a:p>
            <a:pPr algn="l"/>
            <a:r>
              <a:rPr lang="en-US" dirty="0">
                <a:latin typeface="Century Gothic" panose="020B0502020202020204" pitchFamily="34" charset="0"/>
              </a:rPr>
              <a:t>AUC PROGRAM</a:t>
            </a:r>
          </a:p>
        </p:txBody>
      </p:sp>
    </p:spTree>
    <p:extLst>
      <p:ext uri="{BB962C8B-B14F-4D97-AF65-F5344CB8AC3E}">
        <p14:creationId xmlns:p14="http://schemas.microsoft.com/office/powerpoint/2010/main" val="3589532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03094-7447-48D4-825A-BA5C74690FCD}"/>
              </a:ext>
            </a:extLst>
          </p:cNvPr>
          <p:cNvSpPr>
            <a:spLocks noGrp="1"/>
          </p:cNvSpPr>
          <p:nvPr>
            <p:ph type="title"/>
          </p:nvPr>
        </p:nvSpPr>
        <p:spPr/>
        <p:txBody>
          <a:bodyPr/>
          <a:lstStyle/>
          <a:p>
            <a:r>
              <a:rPr lang="en-US" sz="5400" dirty="0"/>
              <a:t>Clinical Decision Support Mechanism</a:t>
            </a:r>
          </a:p>
        </p:txBody>
      </p:sp>
      <p:sp>
        <p:nvSpPr>
          <p:cNvPr id="3" name="Text Placeholder 2">
            <a:extLst>
              <a:ext uri="{FF2B5EF4-FFF2-40B4-BE49-F238E27FC236}">
                <a16:creationId xmlns:a16="http://schemas.microsoft.com/office/drawing/2014/main" id="{AE33F128-E8ED-427A-9BFE-CC3A4D0CE587}"/>
              </a:ext>
            </a:extLst>
          </p:cNvPr>
          <p:cNvSpPr>
            <a:spLocks noGrp="1"/>
          </p:cNvSpPr>
          <p:nvPr>
            <p:ph type="body" sz="quarter" idx="13"/>
          </p:nvPr>
        </p:nvSpPr>
        <p:spPr/>
        <p:txBody>
          <a:bodyPr>
            <a:normAutofit/>
          </a:bodyPr>
          <a:lstStyle/>
          <a:p>
            <a:r>
              <a:rPr lang="en-US" dirty="0"/>
              <a:t>Is an interactive, electronic tool approved by CMS</a:t>
            </a:r>
          </a:p>
          <a:p>
            <a:r>
              <a:rPr lang="en-US" dirty="0"/>
              <a:t>Uses AUC info developed, modified or endorsed by a CMS-approved provider-led entity (PLE)</a:t>
            </a:r>
          </a:p>
          <a:p>
            <a:r>
              <a:rPr lang="en-US" dirty="0"/>
              <a:t>Communicates AUC info to the user and assists them in making the most appropriate treatment decision for a patient’s specific clinical condition</a:t>
            </a:r>
          </a:p>
          <a:p>
            <a:r>
              <a:rPr lang="en-US" dirty="0"/>
              <a:t>No requirement that it be integrated into the EHR</a:t>
            </a:r>
          </a:p>
        </p:txBody>
      </p:sp>
      <p:sp>
        <p:nvSpPr>
          <p:cNvPr id="4" name="Footer Placeholder 3">
            <a:extLst>
              <a:ext uri="{FF2B5EF4-FFF2-40B4-BE49-F238E27FC236}">
                <a16:creationId xmlns:a16="http://schemas.microsoft.com/office/drawing/2014/main" id="{6B77A27B-3C4D-4D4E-8236-D91F700513FA}"/>
              </a:ext>
            </a:extLst>
          </p:cNvPr>
          <p:cNvSpPr>
            <a:spLocks noGrp="1"/>
          </p:cNvSpPr>
          <p:nvPr>
            <p:ph type="ftr" sz="quarter" idx="14"/>
          </p:nvPr>
        </p:nvSpPr>
        <p:spPr>
          <a:xfrm>
            <a:off x="685801" y="251929"/>
            <a:ext cx="1603324" cy="313932"/>
          </a:xfrm>
        </p:spPr>
        <p:txBody>
          <a:bodyPr/>
          <a:lstStyle/>
          <a:p>
            <a:pPr algn="l"/>
            <a:r>
              <a:rPr lang="en-US" dirty="0">
                <a:latin typeface="Century Gothic" panose="020B0502020202020204" pitchFamily="34" charset="0"/>
              </a:rPr>
              <a:t>AUC PROGRAM</a:t>
            </a:r>
          </a:p>
        </p:txBody>
      </p:sp>
    </p:spTree>
    <p:extLst>
      <p:ext uri="{BB962C8B-B14F-4D97-AF65-F5344CB8AC3E}">
        <p14:creationId xmlns:p14="http://schemas.microsoft.com/office/powerpoint/2010/main" val="38273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03094-7447-48D4-825A-BA5C74690FCD}"/>
              </a:ext>
            </a:extLst>
          </p:cNvPr>
          <p:cNvSpPr>
            <a:spLocks noGrp="1"/>
          </p:cNvSpPr>
          <p:nvPr>
            <p:ph type="title"/>
          </p:nvPr>
        </p:nvSpPr>
        <p:spPr/>
        <p:txBody>
          <a:bodyPr/>
          <a:lstStyle/>
          <a:p>
            <a:r>
              <a:rPr lang="en-US" sz="5400" dirty="0"/>
              <a:t>Clinical Decision Support Mechanisms</a:t>
            </a:r>
          </a:p>
        </p:txBody>
      </p:sp>
      <p:sp>
        <p:nvSpPr>
          <p:cNvPr id="3" name="Text Placeholder 2">
            <a:extLst>
              <a:ext uri="{FF2B5EF4-FFF2-40B4-BE49-F238E27FC236}">
                <a16:creationId xmlns:a16="http://schemas.microsoft.com/office/drawing/2014/main" id="{AE33F128-E8ED-427A-9BFE-CC3A4D0CE587}"/>
              </a:ext>
            </a:extLst>
          </p:cNvPr>
          <p:cNvSpPr>
            <a:spLocks noGrp="1"/>
          </p:cNvSpPr>
          <p:nvPr>
            <p:ph type="body" sz="quarter" idx="13"/>
          </p:nvPr>
        </p:nvSpPr>
        <p:spPr/>
        <p:txBody>
          <a:bodyPr>
            <a:normAutofit lnSpcReduction="10000"/>
          </a:bodyPr>
          <a:lstStyle/>
          <a:p>
            <a:r>
              <a:rPr lang="en-US" dirty="0"/>
              <a:t>CareVue does not currently integrate with a CDSM</a:t>
            </a:r>
          </a:p>
          <a:p>
            <a:r>
              <a:rPr lang="en-US" dirty="0"/>
              <a:t>A list of all CDSM providers can be found at CMS.gov</a:t>
            </a:r>
          </a:p>
          <a:p>
            <a:pPr lvl="1"/>
            <a:r>
              <a:rPr lang="en-US" dirty="0">
                <a:hlinkClick r:id="rId3"/>
              </a:rPr>
              <a:t>https://www.cms.gov/Medicare/Quality-Initiatives-Patient-Assessment-Instruments/Appropriate-Use-Criteria-Program/CDSM</a:t>
            </a:r>
            <a:endParaRPr lang="en-US" dirty="0"/>
          </a:p>
          <a:p>
            <a:r>
              <a:rPr lang="en-US" dirty="0"/>
              <a:t>4 CDSM vendors currently offer free, non-integrated options</a:t>
            </a:r>
          </a:p>
          <a:p>
            <a:pPr lvl="1"/>
            <a:r>
              <a:rPr lang="en-US" dirty="0"/>
              <a:t>National Decision Support Company </a:t>
            </a:r>
            <a:r>
              <a:rPr lang="en-US" dirty="0" err="1"/>
              <a:t>CareSelect</a:t>
            </a:r>
            <a:r>
              <a:rPr lang="en-US" dirty="0"/>
              <a:t>™</a:t>
            </a:r>
          </a:p>
          <a:p>
            <a:pPr lvl="1"/>
            <a:r>
              <a:rPr lang="en-US" dirty="0"/>
              <a:t>Test Appropriate CDSM</a:t>
            </a:r>
          </a:p>
          <a:p>
            <a:pPr lvl="1"/>
            <a:r>
              <a:rPr lang="en-US" dirty="0"/>
              <a:t>AIM Specialty Health </a:t>
            </a:r>
            <a:r>
              <a:rPr lang="en-US" dirty="0" err="1"/>
              <a:t>ProviderPortal</a:t>
            </a:r>
            <a:r>
              <a:rPr lang="en-US" dirty="0"/>
              <a:t>®</a:t>
            </a:r>
          </a:p>
          <a:p>
            <a:pPr lvl="1"/>
            <a:r>
              <a:rPr lang="en-US" dirty="0" err="1"/>
              <a:t>LogicNets</a:t>
            </a:r>
            <a:r>
              <a:rPr lang="en-US" dirty="0"/>
              <a:t> AUC Solution</a:t>
            </a:r>
          </a:p>
          <a:p>
            <a:endParaRPr lang="en-US" dirty="0"/>
          </a:p>
        </p:txBody>
      </p:sp>
      <p:sp>
        <p:nvSpPr>
          <p:cNvPr id="4" name="Footer Placeholder 3">
            <a:extLst>
              <a:ext uri="{FF2B5EF4-FFF2-40B4-BE49-F238E27FC236}">
                <a16:creationId xmlns:a16="http://schemas.microsoft.com/office/drawing/2014/main" id="{6B77A27B-3C4D-4D4E-8236-D91F700513FA}"/>
              </a:ext>
            </a:extLst>
          </p:cNvPr>
          <p:cNvSpPr>
            <a:spLocks noGrp="1"/>
          </p:cNvSpPr>
          <p:nvPr>
            <p:ph type="ftr" sz="quarter" idx="14"/>
          </p:nvPr>
        </p:nvSpPr>
        <p:spPr>
          <a:xfrm>
            <a:off x="685801" y="251929"/>
            <a:ext cx="1603324" cy="313932"/>
          </a:xfrm>
        </p:spPr>
        <p:txBody>
          <a:bodyPr/>
          <a:lstStyle/>
          <a:p>
            <a:pPr algn="l"/>
            <a:r>
              <a:rPr lang="en-US" dirty="0">
                <a:latin typeface="Century Gothic" panose="020B0502020202020204" pitchFamily="34" charset="0"/>
              </a:rPr>
              <a:t>AUC PROGRAM</a:t>
            </a:r>
          </a:p>
        </p:txBody>
      </p:sp>
    </p:spTree>
    <p:extLst>
      <p:ext uri="{BB962C8B-B14F-4D97-AF65-F5344CB8AC3E}">
        <p14:creationId xmlns:p14="http://schemas.microsoft.com/office/powerpoint/2010/main" val="1198600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EA8BE-C383-4200-8655-3DC23313DBF1}"/>
              </a:ext>
            </a:extLst>
          </p:cNvPr>
          <p:cNvSpPr>
            <a:spLocks noGrp="1"/>
          </p:cNvSpPr>
          <p:nvPr>
            <p:ph type="title"/>
          </p:nvPr>
        </p:nvSpPr>
        <p:spPr/>
        <p:txBody>
          <a:bodyPr/>
          <a:lstStyle/>
          <a:p>
            <a:r>
              <a:rPr lang="en-US" dirty="0"/>
              <a:t>AUC G-Codes in CareVue</a:t>
            </a:r>
          </a:p>
        </p:txBody>
      </p:sp>
      <p:sp>
        <p:nvSpPr>
          <p:cNvPr id="3" name="Text Placeholder 2">
            <a:extLst>
              <a:ext uri="{FF2B5EF4-FFF2-40B4-BE49-F238E27FC236}">
                <a16:creationId xmlns:a16="http://schemas.microsoft.com/office/drawing/2014/main" id="{F3BF87EB-0130-477D-9BAF-A4A4991A516D}"/>
              </a:ext>
            </a:extLst>
          </p:cNvPr>
          <p:cNvSpPr>
            <a:spLocks noGrp="1"/>
          </p:cNvSpPr>
          <p:nvPr>
            <p:ph type="body" sz="quarter" idx="13"/>
          </p:nvPr>
        </p:nvSpPr>
        <p:spPr/>
        <p:txBody>
          <a:bodyPr>
            <a:normAutofit/>
          </a:bodyPr>
          <a:lstStyle/>
          <a:p>
            <a:r>
              <a:rPr lang="en-US" dirty="0"/>
              <a:t>The responsibility to consult CDMS is with the ordering provider</a:t>
            </a:r>
          </a:p>
          <a:p>
            <a:pPr lvl="1"/>
            <a:r>
              <a:rPr lang="en-US" dirty="0"/>
              <a:t>If your providers order ED or outpatient radiology exams, they must consult a CDMS and record the resulting G-code and modifier</a:t>
            </a:r>
          </a:p>
          <a:p>
            <a:pPr lvl="1"/>
            <a:r>
              <a:rPr lang="en-US" dirty="0"/>
              <a:t>G-codes and modifiers must be attached to Medicare Part B claims</a:t>
            </a:r>
          </a:p>
          <a:p>
            <a:r>
              <a:rPr lang="en-US" dirty="0"/>
              <a:t>G-codes can be recorded in the “Reason for Study” field</a:t>
            </a:r>
          </a:p>
        </p:txBody>
      </p:sp>
      <p:sp>
        <p:nvSpPr>
          <p:cNvPr id="4" name="Footer Placeholder 3">
            <a:extLst>
              <a:ext uri="{FF2B5EF4-FFF2-40B4-BE49-F238E27FC236}">
                <a16:creationId xmlns:a16="http://schemas.microsoft.com/office/drawing/2014/main" id="{645889A2-7011-4CD5-BFF0-D29F17BF1531}"/>
              </a:ext>
            </a:extLst>
          </p:cNvPr>
          <p:cNvSpPr>
            <a:spLocks noGrp="1"/>
          </p:cNvSpPr>
          <p:nvPr>
            <p:ph type="ftr" sz="quarter" idx="14"/>
          </p:nvPr>
        </p:nvSpPr>
        <p:spPr>
          <a:xfrm>
            <a:off x="685801" y="251929"/>
            <a:ext cx="1409360" cy="313932"/>
          </a:xfrm>
        </p:spPr>
        <p:txBody>
          <a:bodyPr/>
          <a:lstStyle/>
          <a:p>
            <a:pPr algn="l"/>
            <a:r>
              <a:rPr lang="en-US" dirty="0">
                <a:latin typeface="Century Gothic" panose="020B0502020202020204" pitchFamily="34" charset="0"/>
              </a:rPr>
              <a:t>AUC Program</a:t>
            </a:r>
          </a:p>
        </p:txBody>
      </p:sp>
      <p:pic>
        <p:nvPicPr>
          <p:cNvPr id="5" name="Picture 4">
            <a:extLst>
              <a:ext uri="{FF2B5EF4-FFF2-40B4-BE49-F238E27FC236}">
                <a16:creationId xmlns:a16="http://schemas.microsoft.com/office/drawing/2014/main" id="{9A65923C-BE80-4F66-A182-74E5ABA860BF}"/>
              </a:ext>
            </a:extLst>
          </p:cNvPr>
          <p:cNvPicPr>
            <a:picLocks noChangeAspect="1"/>
          </p:cNvPicPr>
          <p:nvPr/>
        </p:nvPicPr>
        <p:blipFill>
          <a:blip r:embed="rId2"/>
          <a:stretch>
            <a:fillRect/>
          </a:stretch>
        </p:blipFill>
        <p:spPr>
          <a:xfrm>
            <a:off x="685799" y="5113850"/>
            <a:ext cx="5270157" cy="2210066"/>
          </a:xfrm>
          <a:prstGeom prst="rect">
            <a:avLst/>
          </a:prstGeom>
        </p:spPr>
      </p:pic>
      <p:sp>
        <p:nvSpPr>
          <p:cNvPr id="6" name="Oval 5">
            <a:extLst>
              <a:ext uri="{FF2B5EF4-FFF2-40B4-BE49-F238E27FC236}">
                <a16:creationId xmlns:a16="http://schemas.microsoft.com/office/drawing/2014/main" id="{3FD8EA24-3A73-4344-8EBC-B5901BBA4484}"/>
              </a:ext>
            </a:extLst>
          </p:cNvPr>
          <p:cNvSpPr/>
          <p:nvPr/>
        </p:nvSpPr>
        <p:spPr>
          <a:xfrm>
            <a:off x="3385751" y="5857103"/>
            <a:ext cx="864973" cy="518983"/>
          </a:xfrm>
          <a:prstGeom prst="ellipse">
            <a:avLst/>
          </a:prstGeom>
          <a:noFill/>
          <a:ln w="28575">
            <a:solidFill>
              <a:srgbClr val="EE55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A2CF75E4-FAD7-4D8F-8FAE-1C8E62964357}"/>
              </a:ext>
            </a:extLst>
          </p:cNvPr>
          <p:cNvSpPr/>
          <p:nvPr/>
        </p:nvSpPr>
        <p:spPr>
          <a:xfrm>
            <a:off x="6734432" y="5113850"/>
            <a:ext cx="4707925" cy="17194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Text added in “Reason for Study” will be visible in the Order Details. In this case the code G1004 and modifier ME have been added. This information should be included in the CMS bill.</a:t>
            </a:r>
          </a:p>
        </p:txBody>
      </p:sp>
      <p:cxnSp>
        <p:nvCxnSpPr>
          <p:cNvPr id="9" name="Straight Arrow Connector 8">
            <a:extLst>
              <a:ext uri="{FF2B5EF4-FFF2-40B4-BE49-F238E27FC236}">
                <a16:creationId xmlns:a16="http://schemas.microsoft.com/office/drawing/2014/main" id="{8ABF396B-8142-4F9B-9F17-F034B4A9EB8C}"/>
              </a:ext>
            </a:extLst>
          </p:cNvPr>
          <p:cNvCxnSpPr>
            <a:cxnSpLocks/>
            <a:stCxn id="7" idx="1"/>
            <a:endCxn id="6" idx="6"/>
          </p:cNvCxnSpPr>
          <p:nvPr/>
        </p:nvCxnSpPr>
        <p:spPr>
          <a:xfrm flipH="1">
            <a:off x="4250724" y="5973568"/>
            <a:ext cx="2483708" cy="143027"/>
          </a:xfrm>
          <a:prstGeom prst="straightConnector1">
            <a:avLst/>
          </a:prstGeom>
          <a:ln w="19050">
            <a:solidFill>
              <a:srgbClr val="EE5526"/>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9035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69AEB-1975-45AB-A6FA-3F73A19C9586}"/>
              </a:ext>
            </a:extLst>
          </p:cNvPr>
          <p:cNvSpPr>
            <a:spLocks noGrp="1"/>
          </p:cNvSpPr>
          <p:nvPr>
            <p:ph type="title"/>
          </p:nvPr>
        </p:nvSpPr>
        <p:spPr/>
        <p:txBody>
          <a:bodyPr/>
          <a:lstStyle/>
          <a:p>
            <a:r>
              <a:rPr lang="en-US" dirty="0"/>
              <a:t>Process Overview</a:t>
            </a:r>
          </a:p>
        </p:txBody>
      </p:sp>
      <p:sp>
        <p:nvSpPr>
          <p:cNvPr id="4" name="Text Placeholder 3">
            <a:extLst>
              <a:ext uri="{FF2B5EF4-FFF2-40B4-BE49-F238E27FC236}">
                <a16:creationId xmlns:a16="http://schemas.microsoft.com/office/drawing/2014/main" id="{B4633383-EFC5-4AC9-A589-825436198313}"/>
              </a:ext>
            </a:extLst>
          </p:cNvPr>
          <p:cNvSpPr>
            <a:spLocks noGrp="1"/>
          </p:cNvSpPr>
          <p:nvPr>
            <p:ph type="body" sz="quarter" idx="11"/>
          </p:nvPr>
        </p:nvSpPr>
        <p:spPr/>
        <p:txBody>
          <a:bodyPr/>
          <a:lstStyle/>
          <a:p>
            <a:r>
              <a:rPr lang="en-US" dirty="0"/>
              <a:t>Ordering providers cannot shift AUC requirement to furnishing providers</a:t>
            </a:r>
          </a:p>
          <a:p>
            <a:r>
              <a:rPr lang="en-US" dirty="0"/>
              <a:t>Furnishing providers may refuse Medicare referrals without the G-code/mod documentation</a:t>
            </a:r>
          </a:p>
        </p:txBody>
      </p:sp>
      <p:graphicFrame>
        <p:nvGraphicFramePr>
          <p:cNvPr id="6" name="Content Placeholder 5">
            <a:extLst>
              <a:ext uri="{FF2B5EF4-FFF2-40B4-BE49-F238E27FC236}">
                <a16:creationId xmlns:a16="http://schemas.microsoft.com/office/drawing/2014/main" id="{1365CB98-2E20-47B3-A68B-5E05FA9A4CA8}"/>
              </a:ext>
            </a:extLst>
          </p:cNvPr>
          <p:cNvGraphicFramePr>
            <a:graphicFrameLocks noGrp="1"/>
          </p:cNvGraphicFramePr>
          <p:nvPr>
            <p:ph sz="quarter" idx="12"/>
            <p:extLst>
              <p:ext uri="{D42A27DB-BD31-4B8C-83A1-F6EECF244321}">
                <p14:modId xmlns:p14="http://schemas.microsoft.com/office/powerpoint/2010/main" val="816101334"/>
              </p:ext>
            </p:extLst>
          </p:nvPr>
        </p:nvGraphicFramePr>
        <p:xfrm>
          <a:off x="7845425" y="695325"/>
          <a:ext cx="6099175" cy="6153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Footer Placeholder 2">
            <a:extLst>
              <a:ext uri="{FF2B5EF4-FFF2-40B4-BE49-F238E27FC236}">
                <a16:creationId xmlns:a16="http://schemas.microsoft.com/office/drawing/2014/main" id="{BA171BA7-3625-474B-BC41-2ED90ADC09C4}"/>
              </a:ext>
            </a:extLst>
          </p:cNvPr>
          <p:cNvSpPr>
            <a:spLocks noGrp="1"/>
          </p:cNvSpPr>
          <p:nvPr>
            <p:ph type="ftr" sz="quarter" idx="10"/>
          </p:nvPr>
        </p:nvSpPr>
        <p:spPr>
          <a:xfrm>
            <a:off x="685800" y="7414709"/>
            <a:ext cx="4632960" cy="438150"/>
          </a:xfrm>
        </p:spPr>
        <p:txBody>
          <a:bodyPr/>
          <a:lstStyle/>
          <a:p>
            <a:pPr algn="l"/>
            <a:r>
              <a:rPr lang="en-US" dirty="0">
                <a:solidFill>
                  <a:srgbClr val="69778A"/>
                </a:solidFill>
                <a:latin typeface="Century Gothic" panose="020B0502020202020204" pitchFamily="34" charset="0"/>
              </a:rPr>
              <a:t>AUC Program</a:t>
            </a:r>
          </a:p>
        </p:txBody>
      </p:sp>
    </p:spTree>
    <p:extLst>
      <p:ext uri="{BB962C8B-B14F-4D97-AF65-F5344CB8AC3E}">
        <p14:creationId xmlns:p14="http://schemas.microsoft.com/office/powerpoint/2010/main" val="3239352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D323C-44E7-42E9-8808-B09ED24DE0AE}"/>
              </a:ext>
            </a:extLst>
          </p:cNvPr>
          <p:cNvSpPr>
            <a:spLocks noGrp="1"/>
          </p:cNvSpPr>
          <p:nvPr>
            <p:ph type="title"/>
          </p:nvPr>
        </p:nvSpPr>
        <p:spPr/>
        <p:txBody>
          <a:bodyPr/>
          <a:lstStyle/>
          <a:p>
            <a:r>
              <a:rPr lang="en-US" dirty="0"/>
              <a:t>Exemptions</a:t>
            </a:r>
          </a:p>
        </p:txBody>
      </p:sp>
      <p:sp>
        <p:nvSpPr>
          <p:cNvPr id="3" name="Text Placeholder 2">
            <a:extLst>
              <a:ext uri="{FF2B5EF4-FFF2-40B4-BE49-F238E27FC236}">
                <a16:creationId xmlns:a16="http://schemas.microsoft.com/office/drawing/2014/main" id="{84F5418E-0970-4B2A-9E07-6954612E3718}"/>
              </a:ext>
            </a:extLst>
          </p:cNvPr>
          <p:cNvSpPr>
            <a:spLocks noGrp="1"/>
          </p:cNvSpPr>
          <p:nvPr>
            <p:ph type="body" sz="quarter" idx="13"/>
          </p:nvPr>
        </p:nvSpPr>
        <p:spPr/>
        <p:txBody>
          <a:bodyPr>
            <a:normAutofit fontScale="92500" lnSpcReduction="20000"/>
          </a:bodyPr>
          <a:lstStyle/>
          <a:p>
            <a:r>
              <a:rPr lang="en-US" dirty="0"/>
              <a:t>Inpatient exams (outpatient exams done within the hospital are not exempt)</a:t>
            </a:r>
          </a:p>
          <a:p>
            <a:r>
              <a:rPr lang="en-US" dirty="0"/>
              <a:t>ED exams where the patient meets the EMTALA definition of having an Emergency Medical Condition</a:t>
            </a:r>
          </a:p>
          <a:p>
            <a:r>
              <a:rPr lang="en-US" dirty="0"/>
              <a:t>Limited exceptions may be made for rural providers with limited internet connectivity including:</a:t>
            </a:r>
          </a:p>
          <a:p>
            <a:pPr lvl="1"/>
            <a:r>
              <a:rPr lang="en-US" dirty="0"/>
              <a:t>Insufficient Internet access (e.g. rural areas);</a:t>
            </a:r>
          </a:p>
          <a:p>
            <a:pPr lvl="1"/>
            <a:r>
              <a:rPr lang="en-US" dirty="0"/>
              <a:t>EHR or CDSM vendor issues (e.g. technical problems, installation or upgrades temporarily impede access to CDSMs, vendors cease operations or CMS de-qualifies a CDSM; or</a:t>
            </a:r>
          </a:p>
          <a:p>
            <a:pPr lvl="1"/>
            <a:r>
              <a:rPr lang="en-US" dirty="0"/>
              <a:t>Extreme and uncontrollable circumstances (e.g. man-made or natural disasters, area infrastructure issues)</a:t>
            </a:r>
          </a:p>
        </p:txBody>
      </p:sp>
      <p:sp>
        <p:nvSpPr>
          <p:cNvPr id="4" name="Footer Placeholder 3">
            <a:extLst>
              <a:ext uri="{FF2B5EF4-FFF2-40B4-BE49-F238E27FC236}">
                <a16:creationId xmlns:a16="http://schemas.microsoft.com/office/drawing/2014/main" id="{C2B72238-7601-413E-B50F-E4969B14E52B}"/>
              </a:ext>
            </a:extLst>
          </p:cNvPr>
          <p:cNvSpPr>
            <a:spLocks noGrp="1"/>
          </p:cNvSpPr>
          <p:nvPr>
            <p:ph type="ftr" sz="quarter" idx="14"/>
          </p:nvPr>
        </p:nvSpPr>
        <p:spPr>
          <a:xfrm>
            <a:off x="685801" y="251929"/>
            <a:ext cx="1603324" cy="313932"/>
          </a:xfrm>
        </p:spPr>
        <p:txBody>
          <a:bodyPr/>
          <a:lstStyle/>
          <a:p>
            <a:pPr algn="l"/>
            <a:r>
              <a:rPr lang="en-US" dirty="0">
                <a:latin typeface="Century Gothic" panose="020B0502020202020204" pitchFamily="34" charset="0"/>
              </a:rPr>
              <a:t>AUC PROGRAM</a:t>
            </a:r>
          </a:p>
        </p:txBody>
      </p:sp>
    </p:spTree>
    <p:extLst>
      <p:ext uri="{BB962C8B-B14F-4D97-AF65-F5344CB8AC3E}">
        <p14:creationId xmlns:p14="http://schemas.microsoft.com/office/powerpoint/2010/main" val="1856225396"/>
      </p:ext>
    </p:extLst>
  </p:cSld>
  <p:clrMapOvr>
    <a:masterClrMapping/>
  </p:clrMapOvr>
</p:sld>
</file>

<file path=ppt/theme/theme1.xml><?xml version="1.0" encoding="utf-8"?>
<a:theme xmlns:a="http://schemas.openxmlformats.org/drawingml/2006/main" name="MSC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2C5D2"/>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LD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2C5D2"/>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435825DC15C674795847B836256F010" ma:contentTypeVersion="13" ma:contentTypeDescription="Create a new document." ma:contentTypeScope="" ma:versionID="e6088802a3303d84691734be0741870e">
  <xsd:schema xmlns:xsd="http://www.w3.org/2001/XMLSchema" xmlns:xs="http://www.w3.org/2001/XMLSchema" xmlns:p="http://schemas.microsoft.com/office/2006/metadata/properties" xmlns:ns3="e11316dd-bdce-455b-ac62-c9fa58702772" xmlns:ns4="3fb81f28-8f67-455b-aee5-bf954c77b560" targetNamespace="http://schemas.microsoft.com/office/2006/metadata/properties" ma:root="true" ma:fieldsID="8c465d11058d159271ffe5fc3c02257f" ns3:_="" ns4:_="">
    <xsd:import namespace="e11316dd-bdce-455b-ac62-c9fa58702772"/>
    <xsd:import namespace="3fb81f28-8f67-455b-aee5-bf954c77b56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EventHashCode" minOccurs="0"/>
                <xsd:element ref="ns4:MediaServiceGenerationTime" minOccurs="0"/>
                <xsd:element ref="ns4:MediaServiceAutoKeyPoints" minOccurs="0"/>
                <xsd:element ref="ns4:MediaServiceKeyPoints" minOccurs="0"/>
                <xsd:element ref="ns4:MediaServiceAutoTags" minOccurs="0"/>
                <xsd:element ref="ns4:MediaServiceOCR"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1316dd-bdce-455b-ac62-c9fa5870277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b81f28-8f67-455b-aee5-bf954c77b56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07B1037-6A3B-4002-A984-111287251F04}">
  <ds:schemaRefs>
    <ds:schemaRef ds:uri="http://schemas.microsoft.com/sharepoint/v3/contenttype/forms"/>
  </ds:schemaRefs>
</ds:datastoreItem>
</file>

<file path=customXml/itemProps2.xml><?xml version="1.0" encoding="utf-8"?>
<ds:datastoreItem xmlns:ds="http://schemas.openxmlformats.org/officeDocument/2006/customXml" ds:itemID="{38D85C08-B82C-47CF-814D-F981F77A4285}">
  <ds:schemaRefs>
    <ds:schemaRef ds:uri="http://purl.org/dc/terms/"/>
    <ds:schemaRef ds:uri="http://schemas.openxmlformats.org/package/2006/metadata/core-properties"/>
    <ds:schemaRef ds:uri="e11316dd-bdce-455b-ac62-c9fa58702772"/>
    <ds:schemaRef ds:uri="http://purl.org/dc/dcmitype/"/>
    <ds:schemaRef ds:uri="http://schemas.microsoft.com/office/infopath/2007/PartnerControls"/>
    <ds:schemaRef ds:uri="3fb81f28-8f67-455b-aee5-bf954c77b560"/>
    <ds:schemaRef ds:uri="http://schemas.microsoft.com/office/2006/documentManagement/type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D4960392-11AC-4887-8AEF-713F8891CB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1316dd-bdce-455b-ac62-c9fa58702772"/>
    <ds:schemaRef ds:uri="3fb81f28-8f67-455b-aee5-bf954c77b5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8813</TotalTime>
  <Words>700</Words>
  <Application>Microsoft Office PowerPoint</Application>
  <PresentationFormat>Custom</PresentationFormat>
  <Paragraphs>80</Paragraphs>
  <Slides>12</Slides>
  <Notes>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Century Gothic</vt:lpstr>
      <vt:lpstr>Courier New</vt:lpstr>
      <vt:lpstr>MSC Theme</vt:lpstr>
      <vt:lpstr>CLD Theme</vt:lpstr>
      <vt:lpstr>Appropriate Use Criteria Program</vt:lpstr>
      <vt:lpstr>Purpose</vt:lpstr>
      <vt:lpstr>Regulatory Overview</vt:lpstr>
      <vt:lpstr>Advanced Diagnostic Imaging Services</vt:lpstr>
      <vt:lpstr>Clinical Decision Support Mechanism</vt:lpstr>
      <vt:lpstr>Clinical Decision Support Mechanisms</vt:lpstr>
      <vt:lpstr>AUC G-Codes in CareVue</vt:lpstr>
      <vt:lpstr>Process Overview</vt:lpstr>
      <vt:lpstr>Exemptions</vt:lpstr>
      <vt:lpstr>Timeline</vt:lpstr>
      <vt:lpstr>Additional Resources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Think different philosophy – Moral obligation to bring technology to all Americans in an affordable model.</dc:title>
  <dc:creator>Cody Frew</dc:creator>
  <cp:lastModifiedBy>Tom Arnold</cp:lastModifiedBy>
  <cp:revision>13</cp:revision>
  <dcterms:modified xsi:type="dcterms:W3CDTF">2020-01-23T02:12:48Z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0x010100E435825DC15C674795847B836256F010</vt:lpwstr>
  </property>
  <property fmtid="{D5CDD505-2E9C-101B-9397-08002B2CF9AE}" pid="3" name="AuthorIds_UIVersion_2048">
    <vt:lpwstr>6</vt:lpwstr>
  </property>
  <property fmtid="{D5CDD505-2E9C-101B-9397-08002B2CF9AE}" pid="4" name="AuthorIds_UIVersion_5120">
    <vt:lpwstr>6</vt:lpwstr>
  </property>
  <property fmtid="{D5CDD505-2E9C-101B-9397-08002B2CF9AE}" pid="5" name="AuthorIds_UIVersion_7168">
    <vt:lpwstr>14</vt:lpwstr>
  </property>
  <property fmtid="{D5CDD505-2E9C-101B-9397-08002B2CF9AE}" pid="6" name="AuthorIds_UIVersion_6656">
    <vt:lpwstr>53,14</vt:lpwstr>
  </property>
</Properties>
</file>